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88" r:id="rId7"/>
    <p:sldId id="290" r:id="rId8"/>
    <p:sldId id="291" r:id="rId9"/>
    <p:sldId id="260" r:id="rId10"/>
    <p:sldId id="259" r:id="rId11"/>
    <p:sldId id="310" r:id="rId12"/>
    <p:sldId id="292" r:id="rId13"/>
    <p:sldId id="293" r:id="rId14"/>
    <p:sldId id="294" r:id="rId15"/>
    <p:sldId id="261" r:id="rId16"/>
    <p:sldId id="308" r:id="rId17"/>
    <p:sldId id="315" r:id="rId18"/>
    <p:sldId id="317" r:id="rId19"/>
    <p:sldId id="262" r:id="rId20"/>
    <p:sldId id="296" r:id="rId21"/>
    <p:sldId id="295" r:id="rId22"/>
    <p:sldId id="264" r:id="rId23"/>
    <p:sldId id="289" r:id="rId24"/>
    <p:sldId id="287" r:id="rId25"/>
    <p:sldId id="299" r:id="rId26"/>
    <p:sldId id="304" r:id="rId27"/>
    <p:sldId id="300" r:id="rId28"/>
    <p:sldId id="312" r:id="rId29"/>
    <p:sldId id="314" r:id="rId30"/>
    <p:sldId id="302" r:id="rId31"/>
    <p:sldId id="2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8D8F"/>
    <a:srgbClr val="005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76DD8-B3FF-AF84-EA8D-EF7D0C63A7D5}" v="86" dt="2025-02-20T02:24:03.588"/>
    <p1510:client id="{248D3682-085F-F049-8225-34DF7DAC845B}" v="41" dt="2025-02-20T14:47:17.033"/>
    <p1510:client id="{7E2323FD-3075-497A-9639-CC70C73178DC}" v="1218" dt="2025-02-20T15:32:13.879"/>
    <p1510:client id="{96350E4E-44D5-41ED-9CCF-73F9E97BDF41}" v="45" dt="2025-02-20T08:44:00.034"/>
    <p1510:client id="{9AB8A2B7-D284-4C19-B460-DD2CE218DEE6}" v="1014" dt="2025-02-20T14:54:33.327"/>
    <p1510:client id="{A66F0CF4-38FF-F451-68CC-FBB94ED99F70}" v="159" dt="2025-02-20T12:11:49.331"/>
    <p1510:client id="{EA66DBC3-7A43-D20A-82DF-591E8D97E529}" v="3" dt="2025-02-20T09:58:42.2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ALL LINNANE - STUDENT" userId="S::g00362375@atu.ie::f1526e5b-8e4c-4bb4-ba2b-da6950334ba2" providerId="AD" clId="Web-{10076DD8-B3FF-AF84-EA8D-EF7D0C63A7D5}"/>
    <pc:docChg chg="addSld modSld">
      <pc:chgData name="NIALL LINNANE - STUDENT" userId="S::g00362375@atu.ie::f1526e5b-8e4c-4bb4-ba2b-da6950334ba2" providerId="AD" clId="Web-{10076DD8-B3FF-AF84-EA8D-EF7D0C63A7D5}" dt="2025-02-20T02:24:03.588" v="81" actId="20577"/>
      <pc:docMkLst>
        <pc:docMk/>
      </pc:docMkLst>
      <pc:sldChg chg="addSp delSp modSp">
        <pc:chgData name="NIALL LINNANE - STUDENT" userId="S::g00362375@atu.ie::f1526e5b-8e4c-4bb4-ba2b-da6950334ba2" providerId="AD" clId="Web-{10076DD8-B3FF-AF84-EA8D-EF7D0C63A7D5}" dt="2025-02-20T01:33:01.731" v="53" actId="1076"/>
        <pc:sldMkLst>
          <pc:docMk/>
          <pc:sldMk cId="3362213948" sldId="262"/>
        </pc:sldMkLst>
        <pc:spChg chg="del mod">
          <ac:chgData name="NIALL LINNANE - STUDENT" userId="S::g00362375@atu.ie::f1526e5b-8e4c-4bb4-ba2b-da6950334ba2" providerId="AD" clId="Web-{10076DD8-B3FF-AF84-EA8D-EF7D0C63A7D5}" dt="2025-02-20T00:19:23.362" v="1"/>
          <ac:spMkLst>
            <pc:docMk/>
            <pc:sldMk cId="3362213948" sldId="262"/>
            <ac:spMk id="3" creationId="{4B2CD50A-E353-A187-F963-406744069F30}"/>
          </ac:spMkLst>
        </pc:spChg>
        <pc:spChg chg="mod">
          <ac:chgData name="NIALL LINNANE - STUDENT" userId="S::g00362375@atu.ie::f1526e5b-8e4c-4bb4-ba2b-da6950334ba2" providerId="AD" clId="Web-{10076DD8-B3FF-AF84-EA8D-EF7D0C63A7D5}" dt="2025-02-20T00:20:30.802" v="14" actId="20577"/>
          <ac:spMkLst>
            <pc:docMk/>
            <pc:sldMk cId="3362213948" sldId="262"/>
            <ac:spMk id="4" creationId="{363CB335-8127-7A90-C2DD-CDC3CC17E7EC}"/>
          </ac:spMkLst>
        </pc:spChg>
        <pc:spChg chg="add del mod">
          <ac:chgData name="NIALL LINNANE - STUDENT" userId="S::g00362375@atu.ie::f1526e5b-8e4c-4bb4-ba2b-da6950334ba2" providerId="AD" clId="Web-{10076DD8-B3FF-AF84-EA8D-EF7D0C63A7D5}" dt="2025-02-20T00:40:53.683" v="20"/>
          <ac:spMkLst>
            <pc:docMk/>
            <pc:sldMk cId="3362213948" sldId="262"/>
            <ac:spMk id="7" creationId="{CF9D82D6-6168-90AD-C404-2360D81C4E91}"/>
          </ac:spMkLst>
        </pc:spChg>
        <pc:picChg chg="add mod ord">
          <ac:chgData name="NIALL LINNANE - STUDENT" userId="S::g00362375@atu.ie::f1526e5b-8e4c-4bb4-ba2b-da6950334ba2" providerId="AD" clId="Web-{10076DD8-B3FF-AF84-EA8D-EF7D0C63A7D5}" dt="2025-02-20T00:19:33.284" v="3" actId="14100"/>
          <ac:picMkLst>
            <pc:docMk/>
            <pc:sldMk cId="3362213948" sldId="262"/>
            <ac:picMk id="2" creationId="{331B2872-039A-1FA4-96B7-E30ED9175BAC}"/>
          </ac:picMkLst>
        </pc:picChg>
        <pc:picChg chg="add mod">
          <ac:chgData name="NIALL LINNANE - STUDENT" userId="S::g00362375@atu.ie::f1526e5b-8e4c-4bb4-ba2b-da6950334ba2" providerId="AD" clId="Web-{10076DD8-B3FF-AF84-EA8D-EF7D0C63A7D5}" dt="2025-02-20T01:33:01.731" v="53" actId="1076"/>
          <ac:picMkLst>
            <pc:docMk/>
            <pc:sldMk cId="3362213948" sldId="262"/>
            <ac:picMk id="3" creationId="{9D44BA84-A8DA-0BC6-C1E6-CF58873B3C31}"/>
          </ac:picMkLst>
        </pc:picChg>
      </pc:sldChg>
      <pc:sldChg chg="addSp delSp modSp new mod setBg">
        <pc:chgData name="NIALL LINNANE - STUDENT" userId="S::g00362375@atu.ie::f1526e5b-8e4c-4bb4-ba2b-da6950334ba2" providerId="AD" clId="Web-{10076DD8-B3FF-AF84-EA8D-EF7D0C63A7D5}" dt="2025-02-20T01:13:25.397" v="47" actId="1076"/>
        <pc:sldMkLst>
          <pc:docMk/>
          <pc:sldMk cId="1620709124" sldId="295"/>
        </pc:sldMkLst>
        <pc:spChg chg="mod">
          <ac:chgData name="NIALL LINNANE - STUDENT" userId="S::g00362375@atu.ie::f1526e5b-8e4c-4bb4-ba2b-da6950334ba2" providerId="AD" clId="Web-{10076DD8-B3FF-AF84-EA8D-EF7D0C63A7D5}" dt="2025-02-20T01:13:19.413" v="46"/>
          <ac:spMkLst>
            <pc:docMk/>
            <pc:sldMk cId="1620709124" sldId="295"/>
            <ac:spMk id="2" creationId="{C21161D9-407F-01EB-31B4-9DD517F058FE}"/>
          </ac:spMkLst>
        </pc:spChg>
        <pc:spChg chg="del">
          <ac:chgData name="NIALL LINNANE - STUDENT" userId="S::g00362375@atu.ie::f1526e5b-8e4c-4bb4-ba2b-da6950334ba2" providerId="AD" clId="Web-{10076DD8-B3FF-AF84-EA8D-EF7D0C63A7D5}" dt="2025-02-20T01:13:11.522" v="45"/>
          <ac:spMkLst>
            <pc:docMk/>
            <pc:sldMk cId="1620709124" sldId="295"/>
            <ac:spMk id="3" creationId="{9DE1162A-019A-6197-FC85-E258149CC2CC}"/>
          </ac:spMkLst>
        </pc:spChg>
        <pc:spChg chg="add">
          <ac:chgData name="NIALL LINNANE - STUDENT" userId="S::g00362375@atu.ie::f1526e5b-8e4c-4bb4-ba2b-da6950334ba2" providerId="AD" clId="Web-{10076DD8-B3FF-AF84-EA8D-EF7D0C63A7D5}" dt="2025-02-20T01:13:19.413" v="46"/>
          <ac:spMkLst>
            <pc:docMk/>
            <pc:sldMk cId="1620709124" sldId="295"/>
            <ac:spMk id="9" creationId="{D12DDE76-C203-4047-9998-63900085B5E8}"/>
          </ac:spMkLst>
        </pc:spChg>
        <pc:picChg chg="add mod ord">
          <ac:chgData name="NIALL LINNANE - STUDENT" userId="S::g00362375@atu.ie::f1526e5b-8e4c-4bb4-ba2b-da6950334ba2" providerId="AD" clId="Web-{10076DD8-B3FF-AF84-EA8D-EF7D0C63A7D5}" dt="2025-02-20T01:13:25.397" v="47" actId="1076"/>
          <ac:picMkLst>
            <pc:docMk/>
            <pc:sldMk cId="1620709124" sldId="295"/>
            <ac:picMk id="4" creationId="{3F03E388-5BC2-D77C-BB21-AD09A19142BF}"/>
          </ac:picMkLst>
        </pc:picChg>
      </pc:sldChg>
      <pc:sldChg chg="modSp new">
        <pc:chgData name="NIALL LINNANE - STUDENT" userId="S::g00362375@atu.ie::f1526e5b-8e4c-4bb4-ba2b-da6950334ba2" providerId="AD" clId="Web-{10076DD8-B3FF-AF84-EA8D-EF7D0C63A7D5}" dt="2025-02-20T02:24:03.588" v="81" actId="20577"/>
        <pc:sldMkLst>
          <pc:docMk/>
          <pc:sldMk cId="1161922264" sldId="296"/>
        </pc:sldMkLst>
        <pc:spChg chg="mod">
          <ac:chgData name="NIALL LINNANE - STUDENT" userId="S::g00362375@atu.ie::f1526e5b-8e4c-4bb4-ba2b-da6950334ba2" providerId="AD" clId="Web-{10076DD8-B3FF-AF84-EA8D-EF7D0C63A7D5}" dt="2025-02-20T02:24:03.588" v="81" actId="20577"/>
          <ac:spMkLst>
            <pc:docMk/>
            <pc:sldMk cId="1161922264" sldId="296"/>
            <ac:spMk id="2" creationId="{166B710F-9FFF-3528-C6C0-8CA3CAC5362F}"/>
          </ac:spMkLst>
        </pc:spChg>
      </pc:sldChg>
      <pc:sldChg chg="addSp delSp modSp new mod setBg">
        <pc:chgData name="NIALL LINNANE - STUDENT" userId="S::g00362375@atu.ie::f1526e5b-8e4c-4bb4-ba2b-da6950334ba2" providerId="AD" clId="Web-{10076DD8-B3FF-AF84-EA8D-EF7D0C63A7D5}" dt="2025-02-20T01:07:12.180" v="44"/>
        <pc:sldMkLst>
          <pc:docMk/>
          <pc:sldMk cId="3485791633" sldId="297"/>
        </pc:sldMkLst>
        <pc:spChg chg="mod">
          <ac:chgData name="NIALL LINNANE - STUDENT" userId="S::g00362375@atu.ie::f1526e5b-8e4c-4bb4-ba2b-da6950334ba2" providerId="AD" clId="Web-{10076DD8-B3FF-AF84-EA8D-EF7D0C63A7D5}" dt="2025-02-20T01:07:12.180" v="44"/>
          <ac:spMkLst>
            <pc:docMk/>
            <pc:sldMk cId="3485791633" sldId="297"/>
            <ac:spMk id="2" creationId="{1EBF04D3-35D2-6822-E9A9-A1381599DEEB}"/>
          </ac:spMkLst>
        </pc:spChg>
        <pc:spChg chg="del">
          <ac:chgData name="NIALL LINNANE - STUDENT" userId="S::g00362375@atu.ie::f1526e5b-8e4c-4bb4-ba2b-da6950334ba2" providerId="AD" clId="Web-{10076DD8-B3FF-AF84-EA8D-EF7D0C63A7D5}" dt="2025-02-20T01:06:57.414" v="43"/>
          <ac:spMkLst>
            <pc:docMk/>
            <pc:sldMk cId="3485791633" sldId="297"/>
            <ac:spMk id="3" creationId="{AA04CD31-94D4-E14A-B863-0D9C726CFFA3}"/>
          </ac:spMkLst>
        </pc:spChg>
        <pc:spChg chg="add">
          <ac:chgData name="NIALL LINNANE - STUDENT" userId="S::g00362375@atu.ie::f1526e5b-8e4c-4bb4-ba2b-da6950334ba2" providerId="AD" clId="Web-{10076DD8-B3FF-AF84-EA8D-EF7D0C63A7D5}" dt="2025-02-20T01:07:12.180" v="44"/>
          <ac:spMkLst>
            <pc:docMk/>
            <pc:sldMk cId="3485791633" sldId="297"/>
            <ac:spMk id="9" creationId="{D4771268-CB57-404A-9271-370EB28F6090}"/>
          </ac:spMkLst>
        </pc:spChg>
        <pc:picChg chg="add mod ord">
          <ac:chgData name="NIALL LINNANE - STUDENT" userId="S::g00362375@atu.ie::f1526e5b-8e4c-4bb4-ba2b-da6950334ba2" providerId="AD" clId="Web-{10076DD8-B3FF-AF84-EA8D-EF7D0C63A7D5}" dt="2025-02-20T01:07:12.180" v="44"/>
          <ac:picMkLst>
            <pc:docMk/>
            <pc:sldMk cId="3485791633" sldId="297"/>
            <ac:picMk id="4" creationId="{D7474428-C03F-4132-0AB7-5274DE4E20E5}"/>
          </ac:picMkLst>
        </pc:picChg>
      </pc:sldChg>
      <pc:sldChg chg="new">
        <pc:chgData name="NIALL LINNANE - STUDENT" userId="S::g00362375@atu.ie::f1526e5b-8e4c-4bb4-ba2b-da6950334ba2" providerId="AD" clId="Web-{10076DD8-B3FF-AF84-EA8D-EF7D0C63A7D5}" dt="2025-02-20T02:23:32.821" v="63"/>
        <pc:sldMkLst>
          <pc:docMk/>
          <pc:sldMk cId="3233258832" sldId="298"/>
        </pc:sldMkLst>
      </pc:sldChg>
    </pc:docChg>
  </pc:docChgLst>
  <pc:docChgLst>
    <pc:chgData name="NIALL LINNANE - STUDENT" userId="S::g00362375@atu.ie::f1526e5b-8e4c-4bb4-ba2b-da6950334ba2" providerId="AD" clId="Web-{A66F0CF4-38FF-F451-68CC-FBB94ED99F70}"/>
    <pc:docChg chg="modSld sldOrd">
      <pc:chgData name="NIALL LINNANE - STUDENT" userId="S::g00362375@atu.ie::f1526e5b-8e4c-4bb4-ba2b-da6950334ba2" providerId="AD" clId="Web-{A66F0CF4-38FF-F451-68CC-FBB94ED99F70}" dt="2025-02-20T12:11:46.081" v="161" actId="20577"/>
      <pc:docMkLst>
        <pc:docMk/>
      </pc:docMkLst>
      <pc:sldChg chg="addSp delSp modSp">
        <pc:chgData name="NIALL LINNANE - STUDENT" userId="S::g00362375@atu.ie::f1526e5b-8e4c-4bb4-ba2b-da6950334ba2" providerId="AD" clId="Web-{A66F0CF4-38FF-F451-68CC-FBB94ED99F70}" dt="2025-02-20T12:04:59.005" v="1" actId="1076"/>
        <pc:sldMkLst>
          <pc:docMk/>
          <pc:sldMk cId="3362213948" sldId="262"/>
        </pc:sldMkLst>
        <pc:spChg chg="add mod">
          <ac:chgData name="NIALL LINNANE - STUDENT" userId="S::g00362375@atu.ie::f1526e5b-8e4c-4bb4-ba2b-da6950334ba2" providerId="AD" clId="Web-{A66F0CF4-38FF-F451-68CC-FBB94ED99F70}" dt="2025-02-20T12:04:53.364" v="0"/>
          <ac:spMkLst>
            <pc:docMk/>
            <pc:sldMk cId="3362213948" sldId="262"/>
            <ac:spMk id="8" creationId="{F798EA0D-9262-883B-E47D-D1E555081FC5}"/>
          </ac:spMkLst>
        </pc:spChg>
        <pc:picChg chg="del">
          <ac:chgData name="NIALL LINNANE - STUDENT" userId="S::g00362375@atu.ie::f1526e5b-8e4c-4bb4-ba2b-da6950334ba2" providerId="AD" clId="Web-{A66F0CF4-38FF-F451-68CC-FBB94ED99F70}" dt="2025-02-20T12:04:53.364" v="0"/>
          <ac:picMkLst>
            <pc:docMk/>
            <pc:sldMk cId="3362213948" sldId="262"/>
            <ac:picMk id="2" creationId="{331B2872-039A-1FA4-96B7-E30ED9175BAC}"/>
          </ac:picMkLst>
        </pc:picChg>
        <pc:picChg chg="mod">
          <ac:chgData name="NIALL LINNANE - STUDENT" userId="S::g00362375@atu.ie::f1526e5b-8e4c-4bb4-ba2b-da6950334ba2" providerId="AD" clId="Web-{A66F0CF4-38FF-F451-68CC-FBB94ED99F70}" dt="2025-02-20T12:04:59.005" v="1" actId="1076"/>
          <ac:picMkLst>
            <pc:docMk/>
            <pc:sldMk cId="3362213948" sldId="262"/>
            <ac:picMk id="3" creationId="{9D44BA84-A8DA-0BC6-C1E6-CF58873B3C31}"/>
          </ac:picMkLst>
        </pc:picChg>
      </pc:sldChg>
      <pc:sldChg chg="addSp delSp modSp">
        <pc:chgData name="NIALL LINNANE - STUDENT" userId="S::g00362375@atu.ie::f1526e5b-8e4c-4bb4-ba2b-da6950334ba2" providerId="AD" clId="Web-{A66F0CF4-38FF-F451-68CC-FBB94ED99F70}" dt="2025-02-20T12:11:08.314" v="141" actId="20577"/>
        <pc:sldMkLst>
          <pc:docMk/>
          <pc:sldMk cId="1620709124" sldId="295"/>
        </pc:sldMkLst>
        <pc:spChg chg="mod">
          <ac:chgData name="NIALL LINNANE - STUDENT" userId="S::g00362375@atu.ie::f1526e5b-8e4c-4bb4-ba2b-da6950334ba2" providerId="AD" clId="Web-{A66F0CF4-38FF-F451-68CC-FBB94ED99F70}" dt="2025-02-20T12:07:56.839" v="6"/>
          <ac:spMkLst>
            <pc:docMk/>
            <pc:sldMk cId="1620709124" sldId="295"/>
            <ac:spMk id="2" creationId="{C21161D9-407F-01EB-31B4-9DD517F058FE}"/>
          </ac:spMkLst>
        </pc:spChg>
        <pc:spChg chg="mod">
          <ac:chgData name="NIALL LINNANE - STUDENT" userId="S::g00362375@atu.ie::f1526e5b-8e4c-4bb4-ba2b-da6950334ba2" providerId="AD" clId="Web-{A66F0CF4-38FF-F451-68CC-FBB94ED99F70}" dt="2025-02-20T12:07:56.839" v="6"/>
          <ac:spMkLst>
            <pc:docMk/>
            <pc:sldMk cId="1620709124" sldId="295"/>
            <ac:spMk id="6" creationId="{A7D1387F-0D73-F823-53C7-B8815B7D25D3}"/>
          </ac:spMkLst>
        </pc:spChg>
        <pc:spChg chg="mod">
          <ac:chgData name="NIALL LINNANE - STUDENT" userId="S::g00362375@atu.ie::f1526e5b-8e4c-4bb4-ba2b-da6950334ba2" providerId="AD" clId="Web-{A66F0CF4-38FF-F451-68CC-FBB94ED99F70}" dt="2025-02-20T12:07:56.839" v="6"/>
          <ac:spMkLst>
            <pc:docMk/>
            <pc:sldMk cId="1620709124" sldId="295"/>
            <ac:spMk id="7" creationId="{BA4F3654-226C-E95B-6289-B8DC40BF5D27}"/>
          </ac:spMkLst>
        </pc:spChg>
        <pc:spChg chg="add del">
          <ac:chgData name="NIALL LINNANE - STUDENT" userId="S::g00362375@atu.ie::f1526e5b-8e4c-4bb4-ba2b-da6950334ba2" providerId="AD" clId="Web-{A66F0CF4-38FF-F451-68CC-FBB94ED99F70}" dt="2025-02-20T12:07:56.839" v="6"/>
          <ac:spMkLst>
            <pc:docMk/>
            <pc:sldMk cId="1620709124" sldId="295"/>
            <ac:spMk id="9" creationId="{D12DDE76-C203-4047-9998-63900085B5E8}"/>
          </ac:spMkLst>
        </pc:spChg>
        <pc:spChg chg="add del">
          <ac:chgData name="NIALL LINNANE - STUDENT" userId="S::g00362375@atu.ie::f1526e5b-8e4c-4bb4-ba2b-da6950334ba2" providerId="AD" clId="Web-{A66F0CF4-38FF-F451-68CC-FBB94ED99F70}" dt="2025-02-20T12:06:30.305" v="3"/>
          <ac:spMkLst>
            <pc:docMk/>
            <pc:sldMk cId="1620709124" sldId="295"/>
            <ac:spMk id="13" creationId="{712F6718-74BC-9C62-2BCD-2E6EFA5D0586}"/>
          </ac:spMkLst>
        </pc:spChg>
        <pc:spChg chg="add del">
          <ac:chgData name="NIALL LINNANE - STUDENT" userId="S::g00362375@atu.ie::f1526e5b-8e4c-4bb4-ba2b-da6950334ba2" providerId="AD" clId="Web-{A66F0CF4-38FF-F451-68CC-FBB94ED99F70}" dt="2025-02-20T12:07:56.839" v="5"/>
          <ac:spMkLst>
            <pc:docMk/>
            <pc:sldMk cId="1620709124" sldId="295"/>
            <ac:spMk id="18" creationId="{71F2038E-D777-4B76-81DD-DD13EE91B9DD}"/>
          </ac:spMkLst>
        </pc:spChg>
        <pc:spChg chg="add del">
          <ac:chgData name="NIALL LINNANE - STUDENT" userId="S::g00362375@atu.ie::f1526e5b-8e4c-4bb4-ba2b-da6950334ba2" providerId="AD" clId="Web-{A66F0CF4-38FF-F451-68CC-FBB94ED99F70}" dt="2025-02-20T12:07:56.839" v="5"/>
          <ac:spMkLst>
            <pc:docMk/>
            <pc:sldMk cId="1620709124" sldId="295"/>
            <ac:spMk id="25" creationId="{B6FACB3C-9069-4791-BC5C-0DB7CD19B853}"/>
          </ac:spMkLst>
        </pc:spChg>
        <pc:spChg chg="add del">
          <ac:chgData name="NIALL LINNANE - STUDENT" userId="S::g00362375@atu.ie::f1526e5b-8e4c-4bb4-ba2b-da6950334ba2" providerId="AD" clId="Web-{A66F0CF4-38FF-F451-68CC-FBB94ED99F70}" dt="2025-02-20T12:07:56.839" v="5"/>
          <ac:spMkLst>
            <pc:docMk/>
            <pc:sldMk cId="1620709124" sldId="295"/>
            <ac:spMk id="26" creationId="{2FF1BAD0-EB5F-3326-9715-10DD771B8917}"/>
          </ac:spMkLst>
        </pc:spChg>
        <pc:spChg chg="add">
          <ac:chgData name="NIALL LINNANE - STUDENT" userId="S::g00362375@atu.ie::f1526e5b-8e4c-4bb4-ba2b-da6950334ba2" providerId="AD" clId="Web-{A66F0CF4-38FF-F451-68CC-FBB94ED99F70}" dt="2025-02-20T12:07:56.839" v="6"/>
          <ac:spMkLst>
            <pc:docMk/>
            <pc:sldMk cId="1620709124" sldId="295"/>
            <ac:spMk id="28" creationId="{7ED7575E-88D2-B771-681D-46A7E55415DD}"/>
          </ac:spMkLst>
        </pc:spChg>
        <pc:spChg chg="add mod">
          <ac:chgData name="NIALL LINNANE - STUDENT" userId="S::g00362375@atu.ie::f1526e5b-8e4c-4bb4-ba2b-da6950334ba2" providerId="AD" clId="Web-{A66F0CF4-38FF-F451-68CC-FBB94ED99F70}" dt="2025-02-20T12:11:08.314" v="141" actId="20577"/>
          <ac:spMkLst>
            <pc:docMk/>
            <pc:sldMk cId="1620709124" sldId="295"/>
            <ac:spMk id="30" creationId="{1F08CC6E-D422-36CD-CE87-D525EF9722F2}"/>
          </ac:spMkLst>
        </pc:spChg>
        <pc:grpChg chg="add del">
          <ac:chgData name="NIALL LINNANE - STUDENT" userId="S::g00362375@atu.ie::f1526e5b-8e4c-4bb4-ba2b-da6950334ba2" providerId="AD" clId="Web-{A66F0CF4-38FF-F451-68CC-FBB94ED99F70}" dt="2025-02-20T12:06:30.305" v="3"/>
          <ac:grpSpMkLst>
            <pc:docMk/>
            <pc:sldMk cId="1620709124" sldId="295"/>
            <ac:grpSpMk id="16" creationId="{31C49F18-8757-4E87-5C2E-9D6D7B82BA3B}"/>
          </ac:grpSpMkLst>
        </pc:grpChg>
        <pc:grpChg chg="add del">
          <ac:chgData name="NIALL LINNANE - STUDENT" userId="S::g00362375@atu.ie::f1526e5b-8e4c-4bb4-ba2b-da6950334ba2" providerId="AD" clId="Web-{A66F0CF4-38FF-F451-68CC-FBB94ED99F70}" dt="2025-02-20T12:07:56.839" v="5"/>
          <ac:grpSpMkLst>
            <pc:docMk/>
            <pc:sldMk cId="1620709124" sldId="295"/>
            <ac:grpSpMk id="20" creationId="{DD354807-230F-4402-B1B9-F733A8F1F190}"/>
          </ac:grpSpMkLst>
        </pc:grpChg>
        <pc:picChg chg="mod">
          <ac:chgData name="NIALL LINNANE - STUDENT" userId="S::g00362375@atu.ie::f1526e5b-8e4c-4bb4-ba2b-da6950334ba2" providerId="AD" clId="Web-{A66F0CF4-38FF-F451-68CC-FBB94ED99F70}" dt="2025-02-20T12:07:56.839" v="6"/>
          <ac:picMkLst>
            <pc:docMk/>
            <pc:sldMk cId="1620709124" sldId="295"/>
            <ac:picMk id="4" creationId="{3F03E388-5BC2-D77C-BB21-AD09A19142BF}"/>
          </ac:picMkLst>
        </pc:picChg>
        <pc:cxnChg chg="add">
          <ac:chgData name="NIALL LINNANE - STUDENT" userId="S::g00362375@atu.ie::f1526e5b-8e4c-4bb4-ba2b-da6950334ba2" providerId="AD" clId="Web-{A66F0CF4-38FF-F451-68CC-FBB94ED99F70}" dt="2025-02-20T12:07:56.839" v="6"/>
          <ac:cxnSpMkLst>
            <pc:docMk/>
            <pc:sldMk cId="1620709124" sldId="295"/>
            <ac:cxnSpMk id="29" creationId="{249EDD1B-F94D-B4E6-ACAA-566B9A26FDE3}"/>
          </ac:cxnSpMkLst>
        </pc:cxnChg>
      </pc:sldChg>
      <pc:sldChg chg="modSp ord">
        <pc:chgData name="NIALL LINNANE - STUDENT" userId="S::g00362375@atu.ie::f1526e5b-8e4c-4bb4-ba2b-da6950334ba2" providerId="AD" clId="Web-{A66F0CF4-38FF-F451-68CC-FBB94ED99F70}" dt="2025-02-20T12:11:46.081" v="161" actId="20577"/>
        <pc:sldMkLst>
          <pc:docMk/>
          <pc:sldMk cId="1161922264" sldId="296"/>
        </pc:sldMkLst>
        <pc:spChg chg="mod">
          <ac:chgData name="NIALL LINNANE - STUDENT" userId="S::g00362375@atu.ie::f1526e5b-8e4c-4bb4-ba2b-da6950334ba2" providerId="AD" clId="Web-{A66F0CF4-38FF-F451-68CC-FBB94ED99F70}" dt="2025-02-20T12:11:46.081" v="161" actId="20577"/>
          <ac:spMkLst>
            <pc:docMk/>
            <pc:sldMk cId="1161922264" sldId="296"/>
            <ac:spMk id="2" creationId="{166B710F-9FFF-3528-C6C0-8CA3CAC5362F}"/>
          </ac:spMkLst>
        </pc:spChg>
      </pc:sldChg>
    </pc:docChg>
  </pc:docChgLst>
  <pc:docChgLst>
    <pc:chgData name="NICOLE MURRAY - STUDENT" userId="e21f262d-49a3-4329-b9bc-5d1e03aac7be" providerId="ADAL" clId="{248D3682-085F-F049-8225-34DF7DAC845B}"/>
    <pc:docChg chg="modSld">
      <pc:chgData name="NICOLE MURRAY - STUDENT" userId="e21f262d-49a3-4329-b9bc-5d1e03aac7be" providerId="ADAL" clId="{248D3682-085F-F049-8225-34DF7DAC845B}" dt="2025-02-20T14:47:17.033" v="40" actId="931"/>
      <pc:docMkLst>
        <pc:docMk/>
      </pc:docMkLst>
      <pc:sldChg chg="addSp modSp">
        <pc:chgData name="NICOLE MURRAY - STUDENT" userId="e21f262d-49a3-4329-b9bc-5d1e03aac7be" providerId="ADAL" clId="{248D3682-085F-F049-8225-34DF7DAC845B}" dt="2025-02-20T14:08:45.806" v="28" actId="1076"/>
        <pc:sldMkLst>
          <pc:docMk/>
          <pc:sldMk cId="3422160705" sldId="257"/>
        </pc:sldMkLst>
        <pc:picChg chg="add mod">
          <ac:chgData name="NICOLE MURRAY - STUDENT" userId="e21f262d-49a3-4329-b9bc-5d1e03aac7be" providerId="ADAL" clId="{248D3682-085F-F049-8225-34DF7DAC845B}" dt="2025-02-20T14:08:45.806" v="28" actId="1076"/>
          <ac:picMkLst>
            <pc:docMk/>
            <pc:sldMk cId="3422160705" sldId="257"/>
            <ac:picMk id="2" creationId="{D26D633D-153C-F2D3-BCE4-718A0C8A4620}"/>
          </ac:picMkLst>
        </pc:picChg>
      </pc:sldChg>
      <pc:sldChg chg="addSp delSp modSp">
        <pc:chgData name="NICOLE MURRAY - STUDENT" userId="e21f262d-49a3-4329-b9bc-5d1e03aac7be" providerId="ADAL" clId="{248D3682-085F-F049-8225-34DF7DAC845B}" dt="2025-02-20T13:36:43.011" v="10" actId="1076"/>
        <pc:sldMkLst>
          <pc:docMk/>
          <pc:sldMk cId="3964779852" sldId="261"/>
        </pc:sldMkLst>
        <pc:spChg chg="del">
          <ac:chgData name="NICOLE MURRAY - STUDENT" userId="e21f262d-49a3-4329-b9bc-5d1e03aac7be" providerId="ADAL" clId="{248D3682-085F-F049-8225-34DF7DAC845B}" dt="2025-02-20T13:31:04.521" v="0" actId="931"/>
          <ac:spMkLst>
            <pc:docMk/>
            <pc:sldMk cId="3964779852" sldId="261"/>
            <ac:spMk id="3" creationId="{C74DB4D3-AFDD-9431-AA12-46ED73C524D4}"/>
          </ac:spMkLst>
        </pc:spChg>
        <pc:picChg chg="add mod ord">
          <ac:chgData name="NICOLE MURRAY - STUDENT" userId="e21f262d-49a3-4329-b9bc-5d1e03aac7be" providerId="ADAL" clId="{248D3682-085F-F049-8225-34DF7DAC845B}" dt="2025-02-20T13:31:08.337" v="1" actId="1076"/>
          <ac:picMkLst>
            <pc:docMk/>
            <pc:sldMk cId="3964779852" sldId="261"/>
            <ac:picMk id="2" creationId="{EA371BF6-3A83-9A66-AB85-3FBE042A482F}"/>
          </ac:picMkLst>
        </pc:picChg>
        <pc:picChg chg="add mod">
          <ac:chgData name="NICOLE MURRAY - STUDENT" userId="e21f262d-49a3-4329-b9bc-5d1e03aac7be" providerId="ADAL" clId="{248D3682-085F-F049-8225-34DF7DAC845B}" dt="2025-02-20T13:31:33.805" v="4" actId="1076"/>
          <ac:picMkLst>
            <pc:docMk/>
            <pc:sldMk cId="3964779852" sldId="261"/>
            <ac:picMk id="7" creationId="{5BDC1305-09D9-B36F-FC03-5525CEAB371D}"/>
          </ac:picMkLst>
        </pc:picChg>
        <pc:picChg chg="add mod">
          <ac:chgData name="NICOLE MURRAY - STUDENT" userId="e21f262d-49a3-4329-b9bc-5d1e03aac7be" providerId="ADAL" clId="{248D3682-085F-F049-8225-34DF7DAC845B}" dt="2025-02-20T13:36:43.011" v="10" actId="1076"/>
          <ac:picMkLst>
            <pc:docMk/>
            <pc:sldMk cId="3964779852" sldId="261"/>
            <ac:picMk id="10" creationId="{E5523AAA-A124-92A0-EA24-C46F65AB6722}"/>
          </ac:picMkLst>
        </pc:picChg>
      </pc:sldChg>
      <pc:sldChg chg="addSp delSp modSp">
        <pc:chgData name="NICOLE MURRAY - STUDENT" userId="e21f262d-49a3-4329-b9bc-5d1e03aac7be" providerId="ADAL" clId="{248D3682-085F-F049-8225-34DF7DAC845B}" dt="2025-02-20T13:49:40.499" v="12" actId="1076"/>
        <pc:sldMkLst>
          <pc:docMk/>
          <pc:sldMk cId="4078759315" sldId="301"/>
        </pc:sldMkLst>
        <pc:spChg chg="del">
          <ac:chgData name="NICOLE MURRAY - STUDENT" userId="e21f262d-49a3-4329-b9bc-5d1e03aac7be" providerId="ADAL" clId="{248D3682-085F-F049-8225-34DF7DAC845B}" dt="2025-02-20T13:49:32.007" v="11" actId="931"/>
          <ac:spMkLst>
            <pc:docMk/>
            <pc:sldMk cId="4078759315" sldId="301"/>
            <ac:spMk id="3" creationId="{BE3B335B-D3C8-3379-7956-C58C8376D096}"/>
          </ac:spMkLst>
        </pc:spChg>
        <pc:picChg chg="add mod ord">
          <ac:chgData name="NICOLE MURRAY - STUDENT" userId="e21f262d-49a3-4329-b9bc-5d1e03aac7be" providerId="ADAL" clId="{248D3682-085F-F049-8225-34DF7DAC845B}" dt="2025-02-20T13:49:40.499" v="12" actId="1076"/>
          <ac:picMkLst>
            <pc:docMk/>
            <pc:sldMk cId="4078759315" sldId="301"/>
            <ac:picMk id="6" creationId="{8ED0C2BE-05BF-3CB3-93FB-6105D98F7C5D}"/>
          </ac:picMkLst>
        </pc:picChg>
      </pc:sldChg>
      <pc:sldChg chg="addSp delSp modSp">
        <pc:chgData name="NICOLE MURRAY - STUDENT" userId="e21f262d-49a3-4329-b9bc-5d1e03aac7be" providerId="ADAL" clId="{248D3682-085F-F049-8225-34DF7DAC845B}" dt="2025-02-20T13:56:14.580" v="22" actId="1076"/>
        <pc:sldMkLst>
          <pc:docMk/>
          <pc:sldMk cId="1062054042" sldId="305"/>
        </pc:sldMkLst>
        <pc:spChg chg="del">
          <ac:chgData name="NICOLE MURRAY - STUDENT" userId="e21f262d-49a3-4329-b9bc-5d1e03aac7be" providerId="ADAL" clId="{248D3682-085F-F049-8225-34DF7DAC845B}" dt="2025-02-20T13:55:44.717" v="13" actId="931"/>
          <ac:spMkLst>
            <pc:docMk/>
            <pc:sldMk cId="1062054042" sldId="305"/>
            <ac:spMk id="3" creationId="{2DAFBFA6-F4C2-31D2-18CD-12202D3C7460}"/>
          </ac:spMkLst>
        </pc:spChg>
        <pc:picChg chg="add mod ord">
          <ac:chgData name="NICOLE MURRAY - STUDENT" userId="e21f262d-49a3-4329-b9bc-5d1e03aac7be" providerId="ADAL" clId="{248D3682-085F-F049-8225-34DF7DAC845B}" dt="2025-02-20T13:55:44.717" v="13" actId="931"/>
          <ac:picMkLst>
            <pc:docMk/>
            <pc:sldMk cId="1062054042" sldId="305"/>
            <ac:picMk id="6" creationId="{F12A13DA-82E7-6AFC-11AF-EE80E2A80ED4}"/>
          </ac:picMkLst>
        </pc:picChg>
        <pc:picChg chg="add mod">
          <ac:chgData name="NICOLE MURRAY - STUDENT" userId="e21f262d-49a3-4329-b9bc-5d1e03aac7be" providerId="ADAL" clId="{248D3682-085F-F049-8225-34DF7DAC845B}" dt="2025-02-20T13:56:14.580" v="22" actId="1076"/>
          <ac:picMkLst>
            <pc:docMk/>
            <pc:sldMk cId="1062054042" sldId="305"/>
            <ac:picMk id="7" creationId="{82635977-53EB-0B09-B00E-F034CAE3B230}"/>
          </ac:picMkLst>
        </pc:picChg>
      </pc:sldChg>
      <pc:sldChg chg="addSp modSp">
        <pc:chgData name="NICOLE MURRAY - STUDENT" userId="e21f262d-49a3-4329-b9bc-5d1e03aac7be" providerId="ADAL" clId="{248D3682-085F-F049-8225-34DF7DAC845B}" dt="2025-02-20T14:28:37.402" v="39" actId="14100"/>
        <pc:sldMkLst>
          <pc:docMk/>
          <pc:sldMk cId="2074386859" sldId="315"/>
        </pc:sldMkLst>
        <pc:picChg chg="add mod">
          <ac:chgData name="NICOLE MURRAY - STUDENT" userId="e21f262d-49a3-4329-b9bc-5d1e03aac7be" providerId="ADAL" clId="{248D3682-085F-F049-8225-34DF7DAC845B}" dt="2025-02-20T14:25:08.714" v="32" actId="1076"/>
          <ac:picMkLst>
            <pc:docMk/>
            <pc:sldMk cId="2074386859" sldId="315"/>
            <ac:picMk id="2" creationId="{846170E5-EA4D-F418-E0DC-5B84E54FB22E}"/>
          </ac:picMkLst>
        </pc:picChg>
        <pc:picChg chg="add mod">
          <ac:chgData name="NICOLE MURRAY - STUDENT" userId="e21f262d-49a3-4329-b9bc-5d1e03aac7be" providerId="ADAL" clId="{248D3682-085F-F049-8225-34DF7DAC845B}" dt="2025-02-20T14:25:47.070" v="37" actId="14100"/>
          <ac:picMkLst>
            <pc:docMk/>
            <pc:sldMk cId="2074386859" sldId="315"/>
            <ac:picMk id="7" creationId="{18B46C6D-39D6-6F72-7D89-097DE3C011EB}"/>
          </ac:picMkLst>
        </pc:picChg>
        <pc:picChg chg="add mod">
          <ac:chgData name="NICOLE MURRAY - STUDENT" userId="e21f262d-49a3-4329-b9bc-5d1e03aac7be" providerId="ADAL" clId="{248D3682-085F-F049-8225-34DF7DAC845B}" dt="2025-02-20T14:28:37.402" v="39" actId="14100"/>
          <ac:picMkLst>
            <pc:docMk/>
            <pc:sldMk cId="2074386859" sldId="315"/>
            <ac:picMk id="10" creationId="{EAE98D77-7D8B-9F84-7A53-EED6B06015E7}"/>
          </ac:picMkLst>
        </pc:picChg>
      </pc:sldChg>
      <pc:sldChg chg="addSp delSp modSp">
        <pc:chgData name="NICOLE MURRAY - STUDENT" userId="e21f262d-49a3-4329-b9bc-5d1e03aac7be" providerId="ADAL" clId="{248D3682-085F-F049-8225-34DF7DAC845B}" dt="2025-02-20T14:47:17.033" v="40" actId="931"/>
        <pc:sldMkLst>
          <pc:docMk/>
          <pc:sldMk cId="1223550250" sldId="319"/>
        </pc:sldMkLst>
        <pc:spChg chg="del">
          <ac:chgData name="NICOLE MURRAY - STUDENT" userId="e21f262d-49a3-4329-b9bc-5d1e03aac7be" providerId="ADAL" clId="{248D3682-085F-F049-8225-34DF7DAC845B}" dt="2025-02-20T14:47:17.033" v="40" actId="931"/>
          <ac:spMkLst>
            <pc:docMk/>
            <pc:sldMk cId="1223550250" sldId="319"/>
            <ac:spMk id="10" creationId="{1FAF269A-B877-FAFE-E4AE-40520285B4A1}"/>
          </ac:spMkLst>
        </pc:spChg>
        <pc:picChg chg="add mod ord">
          <ac:chgData name="NICOLE MURRAY - STUDENT" userId="e21f262d-49a3-4329-b9bc-5d1e03aac7be" providerId="ADAL" clId="{248D3682-085F-F049-8225-34DF7DAC845B}" dt="2025-02-20T14:47:17.033" v="40" actId="931"/>
          <ac:picMkLst>
            <pc:docMk/>
            <pc:sldMk cId="1223550250" sldId="319"/>
            <ac:picMk id="2" creationId="{431503A9-7307-B039-A23F-29CD40B9D2F9}"/>
          </ac:picMkLst>
        </pc:picChg>
      </pc:sldChg>
    </pc:docChg>
  </pc:docChgLst>
  <pc:docChgLst>
    <pc:chgData name="NIALL LINNANE - STUDENT" userId="S::g00362375@atu.ie::f1526e5b-8e4c-4bb4-ba2b-da6950334ba2" providerId="AD" clId="Web-{A0BBB3D9-1CFD-F7B2-EC20-6B6B04BC20B1}"/>
    <pc:docChg chg="modSld">
      <pc:chgData name="NIALL LINNANE - STUDENT" userId="S::g00362375@atu.ie::f1526e5b-8e4c-4bb4-ba2b-da6950334ba2" providerId="AD" clId="Web-{A0BBB3D9-1CFD-F7B2-EC20-6B6B04BC20B1}" dt="2025-02-19T13:56:45.466" v="27"/>
      <pc:docMkLst>
        <pc:docMk/>
      </pc:docMkLst>
      <pc:sldChg chg="modSp">
        <pc:chgData name="NIALL LINNANE - STUDENT" userId="S::g00362375@atu.ie::f1526e5b-8e4c-4bb4-ba2b-da6950334ba2" providerId="AD" clId="Web-{A0BBB3D9-1CFD-F7B2-EC20-6B6B04BC20B1}" dt="2025-02-19T13:56:45.466" v="27"/>
        <pc:sldMkLst>
          <pc:docMk/>
          <pc:sldMk cId="3329978624" sldId="258"/>
        </pc:sldMkLst>
        <pc:graphicFrameChg chg="mod modGraphic">
          <ac:chgData name="NIALL LINNANE - STUDENT" userId="S::g00362375@atu.ie::f1526e5b-8e4c-4bb4-ba2b-da6950334ba2" providerId="AD" clId="Web-{A0BBB3D9-1CFD-F7B2-EC20-6B6B04BC20B1}" dt="2025-02-19T13:56:45.466" v="27"/>
          <ac:graphicFrameMkLst>
            <pc:docMk/>
            <pc:sldMk cId="3329978624" sldId="258"/>
            <ac:graphicFrameMk id="5" creationId="{DFEC7E46-2A47-D0F9-251C-1EB9601A57BB}"/>
          </ac:graphicFrameMkLst>
        </pc:graphicFrameChg>
      </pc:sldChg>
    </pc:docChg>
  </pc:docChgLst>
  <pc:docChgLst>
    <pc:chgData name="Mark Roe - STUDENT" userId="cea93e28-ad68-4cdf-a327-17e046a9be8a" providerId="ADAL" clId="{7E2323FD-3075-497A-9639-CC70C73178DC}"/>
    <pc:docChg chg="undo custSel addSld delSld modSld sldOrd">
      <pc:chgData name="Mark Roe - STUDENT" userId="cea93e28-ad68-4cdf-a327-17e046a9be8a" providerId="ADAL" clId="{7E2323FD-3075-497A-9639-CC70C73178DC}" dt="2025-02-20T15:32:13.879" v="2364" actId="20577"/>
      <pc:docMkLst>
        <pc:docMk/>
      </pc:docMkLst>
      <pc:sldChg chg="addSp modSp mod ord">
        <pc:chgData name="Mark Roe - STUDENT" userId="cea93e28-ad68-4cdf-a327-17e046a9be8a" providerId="ADAL" clId="{7E2323FD-3075-497A-9639-CC70C73178DC}" dt="2025-02-20T14:05:53.745" v="1894" actId="1076"/>
        <pc:sldMkLst>
          <pc:docMk/>
          <pc:sldMk cId="3422160705" sldId="257"/>
        </pc:sldMkLst>
        <pc:spChg chg="mod">
          <ac:chgData name="Mark Roe - STUDENT" userId="cea93e28-ad68-4cdf-a327-17e046a9be8a" providerId="ADAL" clId="{7E2323FD-3075-497A-9639-CC70C73178DC}" dt="2025-02-20T14:05:03.538" v="1885" actId="20577"/>
          <ac:spMkLst>
            <pc:docMk/>
            <pc:sldMk cId="3422160705" sldId="257"/>
            <ac:spMk id="3" creationId="{E6CAB058-70DB-F87E-FF2B-5116AAC2D065}"/>
          </ac:spMkLst>
        </pc:spChg>
        <pc:spChg chg="mod">
          <ac:chgData name="Mark Roe - STUDENT" userId="cea93e28-ad68-4cdf-a327-17e046a9be8a" providerId="ADAL" clId="{7E2323FD-3075-497A-9639-CC70C73178DC}" dt="2025-02-19T22:13:19.093" v="1194" actId="1076"/>
          <ac:spMkLst>
            <pc:docMk/>
            <pc:sldMk cId="3422160705" sldId="257"/>
            <ac:spMk id="5" creationId="{AD857C12-9A58-DBD4-53BF-321E6C7837FF}"/>
          </ac:spMkLst>
        </pc:spChg>
        <pc:picChg chg="add mod modCrop">
          <ac:chgData name="Mark Roe - STUDENT" userId="cea93e28-ad68-4cdf-a327-17e046a9be8a" providerId="ADAL" clId="{7E2323FD-3075-497A-9639-CC70C73178DC}" dt="2025-02-20T14:05:53.745" v="1894" actId="1076"/>
          <ac:picMkLst>
            <pc:docMk/>
            <pc:sldMk cId="3422160705" sldId="257"/>
            <ac:picMk id="4" creationId="{CDA73780-2B9C-A8FD-1E80-D2E5F9DE5224}"/>
          </ac:picMkLst>
        </pc:picChg>
      </pc:sldChg>
      <pc:sldChg chg="modSp del mod">
        <pc:chgData name="Mark Roe - STUDENT" userId="cea93e28-ad68-4cdf-a327-17e046a9be8a" providerId="ADAL" clId="{7E2323FD-3075-497A-9639-CC70C73178DC}" dt="2025-02-20T13:22:56.873" v="1590" actId="2696"/>
        <pc:sldMkLst>
          <pc:docMk/>
          <pc:sldMk cId="3329978624" sldId="258"/>
        </pc:sldMkLst>
        <pc:spChg chg="mod">
          <ac:chgData name="Mark Roe - STUDENT" userId="cea93e28-ad68-4cdf-a327-17e046a9be8a" providerId="ADAL" clId="{7E2323FD-3075-497A-9639-CC70C73178DC}" dt="2025-02-20T13:10:49.606" v="1364" actId="20577"/>
          <ac:spMkLst>
            <pc:docMk/>
            <pc:sldMk cId="3329978624" sldId="258"/>
            <ac:spMk id="12" creationId="{1173ABEB-ADC7-080A-B7D2-3C9BAC8BBC6D}"/>
          </ac:spMkLst>
        </pc:spChg>
        <pc:graphicFrameChg chg="mod modGraphic">
          <ac:chgData name="Mark Roe - STUDENT" userId="cea93e28-ad68-4cdf-a327-17e046a9be8a" providerId="ADAL" clId="{7E2323FD-3075-497A-9639-CC70C73178DC}" dt="2025-02-19T21:52:26.286" v="1080" actId="20577"/>
          <ac:graphicFrameMkLst>
            <pc:docMk/>
            <pc:sldMk cId="3329978624" sldId="258"/>
            <ac:graphicFrameMk id="5" creationId="{DFEC7E46-2A47-D0F9-251C-1EB9601A57BB}"/>
          </ac:graphicFrameMkLst>
        </pc:graphicFrameChg>
        <pc:cxnChg chg="mod">
          <ac:chgData name="Mark Roe - STUDENT" userId="cea93e28-ad68-4cdf-a327-17e046a9be8a" providerId="ADAL" clId="{7E2323FD-3075-497A-9639-CC70C73178DC}" dt="2025-02-19T22:12:19.401" v="1188" actId="1076"/>
          <ac:cxnSpMkLst>
            <pc:docMk/>
            <pc:sldMk cId="3329978624" sldId="258"/>
            <ac:cxnSpMk id="13" creationId="{5291AD23-F2C2-D258-C059-1AC535FC73FC}"/>
          </ac:cxnSpMkLst>
        </pc:cxnChg>
        <pc:cxnChg chg="mod">
          <ac:chgData name="Mark Roe - STUDENT" userId="cea93e28-ad68-4cdf-a327-17e046a9be8a" providerId="ADAL" clId="{7E2323FD-3075-497A-9639-CC70C73178DC}" dt="2025-02-19T22:12:19.401" v="1188" actId="1076"/>
          <ac:cxnSpMkLst>
            <pc:docMk/>
            <pc:sldMk cId="3329978624" sldId="258"/>
            <ac:cxnSpMk id="14" creationId="{2185004F-1E2A-2BD7-395F-7AF479E96D08}"/>
          </ac:cxnSpMkLst>
        </pc:cxnChg>
      </pc:sldChg>
      <pc:sldChg chg="addSp delSp modSp mod">
        <pc:chgData name="Mark Roe - STUDENT" userId="cea93e28-ad68-4cdf-a327-17e046a9be8a" providerId="ADAL" clId="{7E2323FD-3075-497A-9639-CC70C73178DC}" dt="2025-02-20T15:08:56.440" v="2245" actId="478"/>
        <pc:sldMkLst>
          <pc:docMk/>
          <pc:sldMk cId="3480849791" sldId="259"/>
        </pc:sldMkLst>
        <pc:spChg chg="add del mod">
          <ac:chgData name="Mark Roe - STUDENT" userId="cea93e28-ad68-4cdf-a327-17e046a9be8a" providerId="ADAL" clId="{7E2323FD-3075-497A-9639-CC70C73178DC}" dt="2025-02-20T15:08:56.440" v="2245" actId="478"/>
          <ac:spMkLst>
            <pc:docMk/>
            <pc:sldMk cId="3480849791" sldId="259"/>
            <ac:spMk id="2" creationId="{3121E284-7BF1-27D4-5A81-C00BE69F1E55}"/>
          </ac:spMkLst>
        </pc:spChg>
        <pc:spChg chg="del">
          <ac:chgData name="Mark Roe - STUDENT" userId="cea93e28-ad68-4cdf-a327-17e046a9be8a" providerId="ADAL" clId="{7E2323FD-3075-497A-9639-CC70C73178DC}" dt="2025-02-19T22:00:35.974" v="1102" actId="931"/>
          <ac:spMkLst>
            <pc:docMk/>
            <pc:sldMk cId="3480849791" sldId="259"/>
            <ac:spMk id="3" creationId="{2F610CEB-94AE-2024-49DA-45877C015444}"/>
          </ac:spMkLst>
        </pc:spChg>
        <pc:spChg chg="mod">
          <ac:chgData name="Mark Roe - STUDENT" userId="cea93e28-ad68-4cdf-a327-17e046a9be8a" providerId="ADAL" clId="{7E2323FD-3075-497A-9639-CC70C73178DC}" dt="2025-02-19T22:12:34.108" v="1189" actId="1076"/>
          <ac:spMkLst>
            <pc:docMk/>
            <pc:sldMk cId="3480849791" sldId="259"/>
            <ac:spMk id="4" creationId="{EF948FA8-AA83-C9E5-72DC-F359E7BDA258}"/>
          </ac:spMkLst>
        </pc:spChg>
        <pc:spChg chg="del mod ord">
          <ac:chgData name="Mark Roe - STUDENT" userId="cea93e28-ad68-4cdf-a327-17e046a9be8a" providerId="ADAL" clId="{7E2323FD-3075-497A-9639-CC70C73178DC}" dt="2025-02-20T15:08:54.490" v="2244" actId="478"/>
          <ac:spMkLst>
            <pc:docMk/>
            <pc:sldMk cId="3480849791" sldId="259"/>
            <ac:spMk id="12" creationId="{DFD08B55-1672-83FD-0AFA-4F3A6FBC24DE}"/>
          </ac:spMkLst>
        </pc:spChg>
        <pc:spChg chg="add mod">
          <ac:chgData name="Mark Roe - STUDENT" userId="cea93e28-ad68-4cdf-a327-17e046a9be8a" providerId="ADAL" clId="{7E2323FD-3075-497A-9639-CC70C73178DC}" dt="2025-02-20T14:14:58.076" v="2002" actId="1076"/>
          <ac:spMkLst>
            <pc:docMk/>
            <pc:sldMk cId="3480849791" sldId="259"/>
            <ac:spMk id="25" creationId="{2776375F-D03A-262D-E9C6-8204EA2FA2D9}"/>
          </ac:spMkLst>
        </pc:spChg>
        <pc:picChg chg="add mod ord">
          <ac:chgData name="Mark Roe - STUDENT" userId="cea93e28-ad68-4cdf-a327-17e046a9be8a" providerId="ADAL" clId="{7E2323FD-3075-497A-9639-CC70C73178DC}" dt="2025-02-20T14:10:57.867" v="1959" actId="1076"/>
          <ac:picMkLst>
            <pc:docMk/>
            <pc:sldMk cId="3480849791" sldId="259"/>
            <ac:picMk id="7" creationId="{EA8A2894-7D44-6A6E-5109-986700E3542C}"/>
          </ac:picMkLst>
        </pc:picChg>
        <pc:picChg chg="add del mod">
          <ac:chgData name="Mark Roe - STUDENT" userId="cea93e28-ad68-4cdf-a327-17e046a9be8a" providerId="ADAL" clId="{7E2323FD-3075-497A-9639-CC70C73178DC}" dt="2025-02-19T22:01:12.979" v="1110" actId="478"/>
          <ac:picMkLst>
            <pc:docMk/>
            <pc:sldMk cId="3480849791" sldId="259"/>
            <ac:picMk id="9" creationId="{6D23E62F-D8F2-943A-8076-CD0422C6727A}"/>
          </ac:picMkLst>
        </pc:picChg>
        <pc:picChg chg="add del mod">
          <ac:chgData name="Mark Roe - STUDENT" userId="cea93e28-ad68-4cdf-a327-17e046a9be8a" providerId="ADAL" clId="{7E2323FD-3075-497A-9639-CC70C73178DC}" dt="2025-02-20T14:08:38.673" v="1917" actId="478"/>
          <ac:picMkLst>
            <pc:docMk/>
            <pc:sldMk cId="3480849791" sldId="259"/>
            <ac:picMk id="10" creationId="{3C15B9F7-6B04-7732-92A1-82D07DDE022D}"/>
          </ac:picMkLst>
        </pc:picChg>
        <pc:picChg chg="add del mod">
          <ac:chgData name="Mark Roe - STUDENT" userId="cea93e28-ad68-4cdf-a327-17e046a9be8a" providerId="ADAL" clId="{7E2323FD-3075-497A-9639-CC70C73178DC}" dt="2025-02-19T22:02:55.167" v="1117" actId="478"/>
          <ac:picMkLst>
            <pc:docMk/>
            <pc:sldMk cId="3480849791" sldId="259"/>
            <ac:picMk id="11" creationId="{B61AE9FA-992C-C8BF-0844-24F991DF6C66}"/>
          </ac:picMkLst>
        </pc:picChg>
        <pc:picChg chg="add mod">
          <ac:chgData name="Mark Roe - STUDENT" userId="cea93e28-ad68-4cdf-a327-17e046a9be8a" providerId="ADAL" clId="{7E2323FD-3075-497A-9639-CC70C73178DC}" dt="2025-02-20T14:10:39.766" v="1948" actId="1076"/>
          <ac:picMkLst>
            <pc:docMk/>
            <pc:sldMk cId="3480849791" sldId="259"/>
            <ac:picMk id="13" creationId="{80BD90C6-8B86-D9CE-6EB9-ACC31752D141}"/>
          </ac:picMkLst>
        </pc:picChg>
        <pc:picChg chg="add del mod">
          <ac:chgData name="Mark Roe - STUDENT" userId="cea93e28-ad68-4cdf-a327-17e046a9be8a" providerId="ADAL" clId="{7E2323FD-3075-497A-9639-CC70C73178DC}" dt="2025-02-20T14:08:38.673" v="1917" actId="478"/>
          <ac:picMkLst>
            <pc:docMk/>
            <pc:sldMk cId="3480849791" sldId="259"/>
            <ac:picMk id="14" creationId="{819B02B4-715F-26CA-7BB6-BBB44BD222A7}"/>
          </ac:picMkLst>
        </pc:picChg>
        <pc:picChg chg="add del mod">
          <ac:chgData name="Mark Roe - STUDENT" userId="cea93e28-ad68-4cdf-a327-17e046a9be8a" providerId="ADAL" clId="{7E2323FD-3075-497A-9639-CC70C73178DC}" dt="2025-02-20T14:08:38.673" v="1917" actId="478"/>
          <ac:picMkLst>
            <pc:docMk/>
            <pc:sldMk cId="3480849791" sldId="259"/>
            <ac:picMk id="16" creationId="{FBD7D31E-0CCC-1EA5-8D48-9B969C3A92E0}"/>
          </ac:picMkLst>
        </pc:picChg>
        <pc:picChg chg="add del mod">
          <ac:chgData name="Mark Roe - STUDENT" userId="cea93e28-ad68-4cdf-a327-17e046a9be8a" providerId="ADAL" clId="{7E2323FD-3075-497A-9639-CC70C73178DC}" dt="2025-02-20T14:08:48.467" v="1921" actId="478"/>
          <ac:picMkLst>
            <pc:docMk/>
            <pc:sldMk cId="3480849791" sldId="259"/>
            <ac:picMk id="18" creationId="{0F857D88-7666-B5B6-85FA-CF068838396C}"/>
          </ac:picMkLst>
        </pc:picChg>
        <pc:picChg chg="add del mod">
          <ac:chgData name="Mark Roe - STUDENT" userId="cea93e28-ad68-4cdf-a327-17e046a9be8a" providerId="ADAL" clId="{7E2323FD-3075-497A-9639-CC70C73178DC}" dt="2025-02-20T14:09:14.111" v="1927" actId="478"/>
          <ac:picMkLst>
            <pc:docMk/>
            <pc:sldMk cId="3480849791" sldId="259"/>
            <ac:picMk id="20" creationId="{32E08753-1340-2B15-5664-46F8B13AD7B1}"/>
          </ac:picMkLst>
        </pc:picChg>
        <pc:picChg chg="add del mod">
          <ac:chgData name="Mark Roe - STUDENT" userId="cea93e28-ad68-4cdf-a327-17e046a9be8a" providerId="ADAL" clId="{7E2323FD-3075-497A-9639-CC70C73178DC}" dt="2025-02-20T14:10:14.428" v="1937" actId="478"/>
          <ac:picMkLst>
            <pc:docMk/>
            <pc:sldMk cId="3480849791" sldId="259"/>
            <ac:picMk id="22" creationId="{E3BB9E0B-EDA0-2568-57DB-D65C1A63B2AB}"/>
          </ac:picMkLst>
        </pc:picChg>
        <pc:picChg chg="add mod">
          <ac:chgData name="Mark Roe - STUDENT" userId="cea93e28-ad68-4cdf-a327-17e046a9be8a" providerId="ADAL" clId="{7E2323FD-3075-497A-9639-CC70C73178DC}" dt="2025-02-20T14:11:42.336" v="1980" actId="14100"/>
          <ac:picMkLst>
            <pc:docMk/>
            <pc:sldMk cId="3480849791" sldId="259"/>
            <ac:picMk id="24" creationId="{EA64F4BE-F3E8-74B1-7B11-B4F2B8562499}"/>
          </ac:picMkLst>
        </pc:picChg>
        <pc:cxnChg chg="mod">
          <ac:chgData name="Mark Roe - STUDENT" userId="cea93e28-ad68-4cdf-a327-17e046a9be8a" providerId="ADAL" clId="{7E2323FD-3075-497A-9639-CC70C73178DC}" dt="2025-02-19T22:12:34.108" v="1189" actId="1076"/>
          <ac:cxnSpMkLst>
            <pc:docMk/>
            <pc:sldMk cId="3480849791" sldId="259"/>
            <ac:cxnSpMk id="5" creationId="{B45C2590-148C-C9C4-E24F-4304E6DF9E4F}"/>
          </ac:cxnSpMkLst>
        </pc:cxnChg>
        <pc:cxnChg chg="mod">
          <ac:chgData name="Mark Roe - STUDENT" userId="cea93e28-ad68-4cdf-a327-17e046a9be8a" providerId="ADAL" clId="{7E2323FD-3075-497A-9639-CC70C73178DC}" dt="2025-02-19T22:12:34.108" v="1189" actId="1076"/>
          <ac:cxnSpMkLst>
            <pc:docMk/>
            <pc:sldMk cId="3480849791" sldId="259"/>
            <ac:cxnSpMk id="6" creationId="{5D6BDF28-C5DE-B5F6-1763-DC6061DED425}"/>
          </ac:cxnSpMkLst>
        </pc:cxnChg>
      </pc:sldChg>
      <pc:sldChg chg="modSp mod">
        <pc:chgData name="Mark Roe - STUDENT" userId="cea93e28-ad68-4cdf-a327-17e046a9be8a" providerId="ADAL" clId="{7E2323FD-3075-497A-9639-CC70C73178DC}" dt="2025-02-19T22:13:32.663" v="1195" actId="1076"/>
        <pc:sldMkLst>
          <pc:docMk/>
          <pc:sldMk cId="3964779852" sldId="261"/>
        </pc:sldMkLst>
        <pc:spChg chg="mod">
          <ac:chgData name="Mark Roe - STUDENT" userId="cea93e28-ad68-4cdf-a327-17e046a9be8a" providerId="ADAL" clId="{7E2323FD-3075-497A-9639-CC70C73178DC}" dt="2025-02-19T22:13:32.663" v="1195" actId="1076"/>
          <ac:spMkLst>
            <pc:docMk/>
            <pc:sldMk cId="3964779852" sldId="261"/>
            <ac:spMk id="4" creationId="{DAA43B06-7953-CDF2-853F-FAD40D60277D}"/>
          </ac:spMkLst>
        </pc:spChg>
      </pc:sldChg>
      <pc:sldChg chg="addSp delSp modSp mod">
        <pc:chgData name="Mark Roe - STUDENT" userId="cea93e28-ad68-4cdf-a327-17e046a9be8a" providerId="ADAL" clId="{7E2323FD-3075-497A-9639-CC70C73178DC}" dt="2025-02-20T14:44:38.770" v="2215" actId="20577"/>
        <pc:sldMkLst>
          <pc:docMk/>
          <pc:sldMk cId="3362213948" sldId="262"/>
        </pc:sldMkLst>
        <pc:spChg chg="mod">
          <ac:chgData name="Mark Roe - STUDENT" userId="cea93e28-ad68-4cdf-a327-17e046a9be8a" providerId="ADAL" clId="{7E2323FD-3075-497A-9639-CC70C73178DC}" dt="2025-02-19T22:13:38.805" v="1196" actId="1076"/>
          <ac:spMkLst>
            <pc:docMk/>
            <pc:sldMk cId="3362213948" sldId="262"/>
            <ac:spMk id="4" creationId="{363CB335-8127-7A90-C2DD-CDC3CC17E7EC}"/>
          </ac:spMkLst>
        </pc:spChg>
        <pc:spChg chg="add del mod">
          <ac:chgData name="Mark Roe - STUDENT" userId="cea93e28-ad68-4cdf-a327-17e046a9be8a" providerId="ADAL" clId="{7E2323FD-3075-497A-9639-CC70C73178DC}" dt="2025-02-20T14:36:37.715" v="2023" actId="931"/>
          <ac:spMkLst>
            <pc:docMk/>
            <pc:sldMk cId="3362213948" sldId="262"/>
            <ac:spMk id="7" creationId="{5790BF1C-1FB6-AF15-941C-C43609FF5EE8}"/>
          </ac:spMkLst>
        </pc:spChg>
        <pc:spChg chg="del">
          <ac:chgData name="Mark Roe - STUDENT" userId="cea93e28-ad68-4cdf-a327-17e046a9be8a" providerId="ADAL" clId="{7E2323FD-3075-497A-9639-CC70C73178DC}" dt="2025-02-20T14:34:54.087" v="2016"/>
          <ac:spMkLst>
            <pc:docMk/>
            <pc:sldMk cId="3362213948" sldId="262"/>
            <ac:spMk id="8" creationId="{F798EA0D-9262-883B-E47D-D1E555081FC5}"/>
          </ac:spMkLst>
        </pc:spChg>
        <pc:spChg chg="add del mod">
          <ac:chgData name="Mark Roe - STUDENT" userId="cea93e28-ad68-4cdf-a327-17e046a9be8a" providerId="ADAL" clId="{7E2323FD-3075-497A-9639-CC70C73178DC}" dt="2025-02-20T14:35:09.276" v="2021" actId="478"/>
          <ac:spMkLst>
            <pc:docMk/>
            <pc:sldMk cId="3362213948" sldId="262"/>
            <ac:spMk id="11" creationId="{41467B7C-57F9-1901-4585-B09776332E47}"/>
          </ac:spMkLst>
        </pc:spChg>
        <pc:spChg chg="add">
          <ac:chgData name="Mark Roe - STUDENT" userId="cea93e28-ad68-4cdf-a327-17e046a9be8a" providerId="ADAL" clId="{7E2323FD-3075-497A-9639-CC70C73178DC}" dt="2025-02-20T14:35:30.966" v="2022"/>
          <ac:spMkLst>
            <pc:docMk/>
            <pc:sldMk cId="3362213948" sldId="262"/>
            <ac:spMk id="12" creationId="{7AB92684-9F61-A935-7D52-6E4B98FF1DA6}"/>
          </ac:spMkLst>
        </pc:spChg>
        <pc:spChg chg="add del mod">
          <ac:chgData name="Mark Roe - STUDENT" userId="cea93e28-ad68-4cdf-a327-17e046a9be8a" providerId="ADAL" clId="{7E2323FD-3075-497A-9639-CC70C73178DC}" dt="2025-02-20T14:37:23.679" v="2032"/>
          <ac:spMkLst>
            <pc:docMk/>
            <pc:sldMk cId="3362213948" sldId="262"/>
            <ac:spMk id="15" creationId="{A48C80D2-7C23-7ADE-67A2-1635B80B5601}"/>
          </ac:spMkLst>
        </pc:spChg>
        <pc:spChg chg="add mod">
          <ac:chgData name="Mark Roe - STUDENT" userId="cea93e28-ad68-4cdf-a327-17e046a9be8a" providerId="ADAL" clId="{7E2323FD-3075-497A-9639-CC70C73178DC}" dt="2025-02-20T14:44:38.770" v="2215" actId="20577"/>
          <ac:spMkLst>
            <pc:docMk/>
            <pc:sldMk cId="3362213948" sldId="262"/>
            <ac:spMk id="17" creationId="{35696CEC-617E-29E1-DE22-C0D6180566D4}"/>
          </ac:spMkLst>
        </pc:spChg>
        <pc:picChg chg="del">
          <ac:chgData name="Mark Roe - STUDENT" userId="cea93e28-ad68-4cdf-a327-17e046a9be8a" providerId="ADAL" clId="{7E2323FD-3075-497A-9639-CC70C73178DC}" dt="2025-02-20T14:37:00.748" v="2029" actId="478"/>
          <ac:picMkLst>
            <pc:docMk/>
            <pc:sldMk cId="3362213948" sldId="262"/>
            <ac:picMk id="3" creationId="{9D44BA84-A8DA-0BC6-C1E6-CF58873B3C31}"/>
          </ac:picMkLst>
        </pc:picChg>
        <pc:picChg chg="add mod">
          <ac:chgData name="Mark Roe - STUDENT" userId="cea93e28-ad68-4cdf-a327-17e046a9be8a" providerId="ADAL" clId="{7E2323FD-3075-497A-9639-CC70C73178DC}" dt="2025-02-20T14:38:21.846" v="2038" actId="1076"/>
          <ac:picMkLst>
            <pc:docMk/>
            <pc:sldMk cId="3362213948" sldId="262"/>
            <ac:picMk id="14" creationId="{AD7933B7-9C0B-2C19-1A81-78DBAC8099C4}"/>
          </ac:picMkLst>
        </pc:picChg>
        <pc:picChg chg="add mod">
          <ac:chgData name="Mark Roe - STUDENT" userId="cea93e28-ad68-4cdf-a327-17e046a9be8a" providerId="ADAL" clId="{7E2323FD-3075-497A-9639-CC70C73178DC}" dt="2025-02-20T14:38:19.455" v="2037" actId="1076"/>
          <ac:picMkLst>
            <pc:docMk/>
            <pc:sldMk cId="3362213948" sldId="262"/>
            <ac:picMk id="16" creationId="{96C28CF7-D3F1-9B31-C3CD-A65121D04254}"/>
          </ac:picMkLst>
        </pc:picChg>
        <pc:cxnChg chg="mod">
          <ac:chgData name="Mark Roe - STUDENT" userId="cea93e28-ad68-4cdf-a327-17e046a9be8a" providerId="ADAL" clId="{7E2323FD-3075-497A-9639-CC70C73178DC}" dt="2025-02-19T22:13:38.805" v="1196" actId="1076"/>
          <ac:cxnSpMkLst>
            <pc:docMk/>
            <pc:sldMk cId="3362213948" sldId="262"/>
            <ac:cxnSpMk id="5" creationId="{4B6CC154-16B9-9A3C-F14E-C404DA27C3EE}"/>
          </ac:cxnSpMkLst>
        </pc:cxnChg>
        <pc:cxnChg chg="mod">
          <ac:chgData name="Mark Roe - STUDENT" userId="cea93e28-ad68-4cdf-a327-17e046a9be8a" providerId="ADAL" clId="{7E2323FD-3075-497A-9639-CC70C73178DC}" dt="2025-02-19T22:13:38.805" v="1196" actId="1076"/>
          <ac:cxnSpMkLst>
            <pc:docMk/>
            <pc:sldMk cId="3362213948" sldId="262"/>
            <ac:cxnSpMk id="6" creationId="{B17F921F-50BB-14E7-9672-F0C92F454759}"/>
          </ac:cxnSpMkLst>
        </pc:cxnChg>
      </pc:sldChg>
      <pc:sldChg chg="addSp delSp modSp del mod">
        <pc:chgData name="Mark Roe - STUDENT" userId="cea93e28-ad68-4cdf-a327-17e046a9be8a" providerId="ADAL" clId="{7E2323FD-3075-497A-9639-CC70C73178DC}" dt="2025-02-19T13:46:18.747" v="713" actId="2696"/>
        <pc:sldMkLst>
          <pc:docMk/>
          <pc:sldMk cId="677816541" sldId="263"/>
        </pc:sldMkLst>
      </pc:sldChg>
      <pc:sldChg chg="new del">
        <pc:chgData name="Mark Roe - STUDENT" userId="cea93e28-ad68-4cdf-a327-17e046a9be8a" providerId="ADAL" clId="{7E2323FD-3075-497A-9639-CC70C73178DC}" dt="2025-02-18T21:11:07.982" v="591" actId="2696"/>
        <pc:sldMkLst>
          <pc:docMk/>
          <pc:sldMk cId="2399983972" sldId="265"/>
        </pc:sldMkLst>
      </pc:sldChg>
      <pc:sldChg chg="addSp delSp modSp add mod modTransition">
        <pc:chgData name="Mark Roe - STUDENT" userId="cea93e28-ad68-4cdf-a327-17e046a9be8a" providerId="ADAL" clId="{7E2323FD-3075-497A-9639-CC70C73178DC}" dt="2025-02-19T22:00:08.497" v="1101" actId="207"/>
        <pc:sldMkLst>
          <pc:docMk/>
          <pc:sldMk cId="3748818261" sldId="287"/>
        </pc:sldMkLst>
        <pc:spChg chg="add mod">
          <ac:chgData name="Mark Roe - STUDENT" userId="cea93e28-ad68-4cdf-a327-17e046a9be8a" providerId="ADAL" clId="{7E2323FD-3075-497A-9639-CC70C73178DC}" dt="2025-02-19T22:00:08.497" v="1101" actId="207"/>
          <ac:spMkLst>
            <pc:docMk/>
            <pc:sldMk cId="3748818261" sldId="287"/>
            <ac:spMk id="9" creationId="{47D36842-6307-5FBD-EADF-92C430E2B78F}"/>
          </ac:spMkLst>
        </pc:spChg>
      </pc:sldChg>
      <pc:sldChg chg="addSp delSp modSp new mod">
        <pc:chgData name="Mark Roe - STUDENT" userId="cea93e28-ad68-4cdf-a327-17e046a9be8a" providerId="ADAL" clId="{7E2323FD-3075-497A-9639-CC70C73178DC}" dt="2025-02-20T15:08:35.538" v="2240" actId="478"/>
        <pc:sldMkLst>
          <pc:docMk/>
          <pc:sldMk cId="4239328983" sldId="288"/>
        </pc:sldMkLst>
        <pc:spChg chg="del mod">
          <ac:chgData name="Mark Roe - STUDENT" userId="cea93e28-ad68-4cdf-a327-17e046a9be8a" providerId="ADAL" clId="{7E2323FD-3075-497A-9639-CC70C73178DC}" dt="2025-02-19T21:26:39.221" v="966" actId="478"/>
          <ac:spMkLst>
            <pc:docMk/>
            <pc:sldMk cId="4239328983" sldId="288"/>
            <ac:spMk id="2" creationId="{CF075E21-03B0-D4B5-4061-30392E3221D8}"/>
          </ac:spMkLst>
        </pc:spChg>
        <pc:spChg chg="del mod">
          <ac:chgData name="Mark Roe - STUDENT" userId="cea93e28-ad68-4cdf-a327-17e046a9be8a" providerId="ADAL" clId="{7E2323FD-3075-497A-9639-CC70C73178DC}" dt="2025-02-19T21:38:59.471" v="974" actId="931"/>
          <ac:spMkLst>
            <pc:docMk/>
            <pc:sldMk cId="4239328983" sldId="288"/>
            <ac:spMk id="3" creationId="{9BE211EE-74E0-CAC2-91C9-404393A04AD0}"/>
          </ac:spMkLst>
        </pc:spChg>
        <pc:spChg chg="add mod">
          <ac:chgData name="Mark Roe - STUDENT" userId="cea93e28-ad68-4cdf-a327-17e046a9be8a" providerId="ADAL" clId="{7E2323FD-3075-497A-9639-CC70C73178DC}" dt="2025-02-20T13:10:20.273" v="1330" actId="20577"/>
          <ac:spMkLst>
            <pc:docMk/>
            <pc:sldMk cId="4239328983" sldId="288"/>
            <ac:spMk id="4" creationId="{073335C9-3202-D818-6082-F1AEEE65C223}"/>
          </ac:spMkLst>
        </pc:spChg>
        <pc:spChg chg="del">
          <ac:chgData name="Mark Roe - STUDENT" userId="cea93e28-ad68-4cdf-a327-17e046a9be8a" providerId="ADAL" clId="{7E2323FD-3075-497A-9639-CC70C73178DC}" dt="2025-02-20T15:08:32.892" v="2239" actId="478"/>
          <ac:spMkLst>
            <pc:docMk/>
            <pc:sldMk cId="4239328983" sldId="288"/>
            <ac:spMk id="11" creationId="{922A687F-6E94-09F1-765B-7C5AA9A5083C}"/>
          </ac:spMkLst>
        </pc:spChg>
        <pc:spChg chg="del">
          <ac:chgData name="Mark Roe - STUDENT" userId="cea93e28-ad68-4cdf-a327-17e046a9be8a" providerId="ADAL" clId="{7E2323FD-3075-497A-9639-CC70C73178DC}" dt="2025-02-20T15:08:35.538" v="2240" actId="478"/>
          <ac:spMkLst>
            <pc:docMk/>
            <pc:sldMk cId="4239328983" sldId="288"/>
            <ac:spMk id="13" creationId="{8536C07D-C2C9-241E-275A-507544BFB7FB}"/>
          </ac:spMkLst>
        </pc:spChg>
        <pc:picChg chg="add mod">
          <ac:chgData name="Mark Roe - STUDENT" userId="cea93e28-ad68-4cdf-a327-17e046a9be8a" providerId="ADAL" clId="{7E2323FD-3075-497A-9639-CC70C73178DC}" dt="2025-02-19T21:39:21.150" v="985" actId="1076"/>
          <ac:picMkLst>
            <pc:docMk/>
            <pc:sldMk cId="4239328983" sldId="288"/>
            <ac:picMk id="8" creationId="{FAD18B1B-7F73-EE82-C40B-A233B0B8AB80}"/>
          </ac:picMkLst>
        </pc:picChg>
        <pc:picChg chg="add mod">
          <ac:chgData name="Mark Roe - STUDENT" userId="cea93e28-ad68-4cdf-a327-17e046a9be8a" providerId="ADAL" clId="{7E2323FD-3075-497A-9639-CC70C73178DC}" dt="2025-02-19T21:39:35.587" v="988" actId="1076"/>
          <ac:picMkLst>
            <pc:docMk/>
            <pc:sldMk cId="4239328983" sldId="288"/>
            <ac:picMk id="10" creationId="{06E9E675-2D3A-BF18-D0BF-0783B6D13B80}"/>
          </ac:picMkLst>
        </pc:picChg>
        <pc:picChg chg="add mod">
          <ac:chgData name="Mark Roe - STUDENT" userId="cea93e28-ad68-4cdf-a327-17e046a9be8a" providerId="ADAL" clId="{7E2323FD-3075-497A-9639-CC70C73178DC}" dt="2025-02-19T21:25:14.051" v="936" actId="14100"/>
          <ac:picMkLst>
            <pc:docMk/>
            <pc:sldMk cId="4239328983" sldId="288"/>
            <ac:picMk id="1026" creationId="{26CBB8B7-8E86-74A1-FC13-6B6F0781A142}"/>
          </ac:picMkLst>
        </pc:picChg>
        <pc:picChg chg="add mod">
          <ac:chgData name="Mark Roe - STUDENT" userId="cea93e28-ad68-4cdf-a327-17e046a9be8a" providerId="ADAL" clId="{7E2323FD-3075-497A-9639-CC70C73178DC}" dt="2025-02-19T21:25:21.038" v="941" actId="1076"/>
          <ac:picMkLst>
            <pc:docMk/>
            <pc:sldMk cId="4239328983" sldId="288"/>
            <ac:picMk id="1028" creationId="{C96B87C9-2AD6-968E-97C1-22C6C3DBEA2D}"/>
          </ac:picMkLst>
        </pc:picChg>
        <pc:picChg chg="add del mod">
          <ac:chgData name="Mark Roe - STUDENT" userId="cea93e28-ad68-4cdf-a327-17e046a9be8a" providerId="ADAL" clId="{7E2323FD-3075-497A-9639-CC70C73178DC}" dt="2025-02-19T21:38:28.045" v="973" actId="478"/>
          <ac:picMkLst>
            <pc:docMk/>
            <pc:sldMk cId="4239328983" sldId="288"/>
            <ac:picMk id="1030" creationId="{92B49AA9-9865-C49B-F6C7-04D40C31DF4A}"/>
          </ac:picMkLst>
        </pc:picChg>
        <pc:cxnChg chg="add mod">
          <ac:chgData name="Mark Roe - STUDENT" userId="cea93e28-ad68-4cdf-a327-17e046a9be8a" providerId="ADAL" clId="{7E2323FD-3075-497A-9639-CC70C73178DC}" dt="2025-02-19T22:13:10.589" v="1193" actId="1076"/>
          <ac:cxnSpMkLst>
            <pc:docMk/>
            <pc:sldMk cId="4239328983" sldId="288"/>
            <ac:cxnSpMk id="5" creationId="{E6734E76-7A4E-917B-6C13-D058E6134F8D}"/>
          </ac:cxnSpMkLst>
        </pc:cxnChg>
        <pc:cxnChg chg="add mod">
          <ac:chgData name="Mark Roe - STUDENT" userId="cea93e28-ad68-4cdf-a327-17e046a9be8a" providerId="ADAL" clId="{7E2323FD-3075-497A-9639-CC70C73178DC}" dt="2025-02-19T22:13:10.589" v="1193" actId="1076"/>
          <ac:cxnSpMkLst>
            <pc:docMk/>
            <pc:sldMk cId="4239328983" sldId="288"/>
            <ac:cxnSpMk id="6" creationId="{4A2D8835-9F68-8CA4-EB78-F2DC252633F2}"/>
          </ac:cxnSpMkLst>
        </pc:cxnChg>
      </pc:sldChg>
      <pc:sldChg chg="addSp delSp modSp new mod ord setBg">
        <pc:chgData name="Mark Roe - STUDENT" userId="cea93e28-ad68-4cdf-a327-17e046a9be8a" providerId="ADAL" clId="{7E2323FD-3075-497A-9639-CC70C73178DC}" dt="2025-02-20T13:50:24.746" v="1852" actId="478"/>
        <pc:sldMkLst>
          <pc:docMk/>
          <pc:sldMk cId="2127253384" sldId="289"/>
        </pc:sldMkLst>
        <pc:spChg chg="del mod">
          <ac:chgData name="Mark Roe - STUDENT" userId="cea93e28-ad68-4cdf-a327-17e046a9be8a" providerId="ADAL" clId="{7E2323FD-3075-497A-9639-CC70C73178DC}" dt="2025-02-20T13:50:21.429" v="1851" actId="478"/>
          <ac:spMkLst>
            <pc:docMk/>
            <pc:sldMk cId="2127253384" sldId="289"/>
            <ac:spMk id="2" creationId="{44D86239-C63A-F1B2-1ED3-842CA8837F23}"/>
          </ac:spMkLst>
        </pc:spChg>
        <pc:spChg chg="del">
          <ac:chgData name="Mark Roe - STUDENT" userId="cea93e28-ad68-4cdf-a327-17e046a9be8a" providerId="ADAL" clId="{7E2323FD-3075-497A-9639-CC70C73178DC}" dt="2025-02-19T15:05:07.339" v="743" actId="26606"/>
          <ac:spMkLst>
            <pc:docMk/>
            <pc:sldMk cId="2127253384" sldId="289"/>
            <ac:spMk id="2" creationId="{6ED43649-65CE-C53E-822E-A68A29BE4651}"/>
          </ac:spMkLst>
        </pc:spChg>
        <pc:spChg chg="del">
          <ac:chgData name="Mark Roe - STUDENT" userId="cea93e28-ad68-4cdf-a327-17e046a9be8a" providerId="ADAL" clId="{7E2323FD-3075-497A-9639-CC70C73178DC}" dt="2025-02-19T15:05:03.693" v="740" actId="931"/>
          <ac:spMkLst>
            <pc:docMk/>
            <pc:sldMk cId="2127253384" sldId="289"/>
            <ac:spMk id="3" creationId="{6FD8A4EA-A8F4-A189-41B0-BB269D8AB547}"/>
          </ac:spMkLst>
        </pc:spChg>
        <pc:spChg chg="add del mod">
          <ac:chgData name="Mark Roe - STUDENT" userId="cea93e28-ad68-4cdf-a327-17e046a9be8a" providerId="ADAL" clId="{7E2323FD-3075-497A-9639-CC70C73178DC}" dt="2025-02-19T21:53:39.021" v="1084" actId="931"/>
          <ac:spMkLst>
            <pc:docMk/>
            <pc:sldMk cId="2127253384" sldId="289"/>
            <ac:spMk id="3" creationId="{DFE1C97D-F96F-F8FD-411C-719A57583AE6}"/>
          </ac:spMkLst>
        </pc:spChg>
        <pc:spChg chg="del">
          <ac:chgData name="Mark Roe - STUDENT" userId="cea93e28-ad68-4cdf-a327-17e046a9be8a" providerId="ADAL" clId="{7E2323FD-3075-497A-9639-CC70C73178DC}" dt="2025-02-20T13:50:24.746" v="1852" actId="478"/>
          <ac:spMkLst>
            <pc:docMk/>
            <pc:sldMk cId="2127253384" sldId="289"/>
            <ac:spMk id="5" creationId="{ED44E958-0038-A2E0-E2A2-40E5AF09F8AA}"/>
          </ac:spMkLst>
        </pc:spChg>
        <pc:spChg chg="add">
          <ac:chgData name="Mark Roe - STUDENT" userId="cea93e28-ad68-4cdf-a327-17e046a9be8a" providerId="ADAL" clId="{7E2323FD-3075-497A-9639-CC70C73178DC}" dt="2025-02-19T15:05:07.339" v="743" actId="26606"/>
          <ac:spMkLst>
            <pc:docMk/>
            <pc:sldMk cId="2127253384" sldId="289"/>
            <ac:spMk id="10" creationId="{42A4FC2C-047E-45A5-965D-8E1E3BF09BC6}"/>
          </ac:spMkLst>
        </pc:spChg>
        <pc:picChg chg="add del mod">
          <ac:chgData name="Mark Roe - STUDENT" userId="cea93e28-ad68-4cdf-a327-17e046a9be8a" providerId="ADAL" clId="{7E2323FD-3075-497A-9639-CC70C73178DC}" dt="2025-02-19T21:53:33.641" v="1083" actId="478"/>
          <ac:picMkLst>
            <pc:docMk/>
            <pc:sldMk cId="2127253384" sldId="289"/>
            <ac:picMk id="5" creationId="{B38E12EE-43D3-7072-33E1-2223F2DC7983}"/>
          </ac:picMkLst>
        </pc:picChg>
        <pc:picChg chg="add mod">
          <ac:chgData name="Mark Roe - STUDENT" userId="cea93e28-ad68-4cdf-a327-17e046a9be8a" providerId="ADAL" clId="{7E2323FD-3075-497A-9639-CC70C73178DC}" dt="2025-02-19T21:54:16.358" v="1092" actId="14100"/>
          <ac:picMkLst>
            <pc:docMk/>
            <pc:sldMk cId="2127253384" sldId="289"/>
            <ac:picMk id="6" creationId="{A2233A34-2B39-9F82-155D-222C4396E92C}"/>
          </ac:picMkLst>
        </pc:picChg>
      </pc:sldChg>
      <pc:sldChg chg="addSp delSp modSp new mod">
        <pc:chgData name="Mark Roe - STUDENT" userId="cea93e28-ad68-4cdf-a327-17e046a9be8a" providerId="ADAL" clId="{7E2323FD-3075-497A-9639-CC70C73178DC}" dt="2025-02-20T15:08:46.846" v="2242" actId="478"/>
        <pc:sldMkLst>
          <pc:docMk/>
          <pc:sldMk cId="740026786" sldId="290"/>
        </pc:sldMkLst>
        <pc:spChg chg="del">
          <ac:chgData name="Mark Roe - STUDENT" userId="cea93e28-ad68-4cdf-a327-17e046a9be8a" providerId="ADAL" clId="{7E2323FD-3075-497A-9639-CC70C73178DC}" dt="2025-02-19T21:40:17.575" v="990" actId="478"/>
          <ac:spMkLst>
            <pc:docMk/>
            <pc:sldMk cId="740026786" sldId="290"/>
            <ac:spMk id="2" creationId="{850D48FC-B240-1FDC-7AA6-AAA34C6ECD05}"/>
          </ac:spMkLst>
        </pc:spChg>
        <pc:spChg chg="del mod">
          <ac:chgData name="Mark Roe - STUDENT" userId="cea93e28-ad68-4cdf-a327-17e046a9be8a" providerId="ADAL" clId="{7E2323FD-3075-497A-9639-CC70C73178DC}" dt="2025-02-19T21:42:21.963" v="1018" actId="931"/>
          <ac:spMkLst>
            <pc:docMk/>
            <pc:sldMk cId="740026786" sldId="290"/>
            <ac:spMk id="3" creationId="{F817BC6A-1085-1F6E-E314-A5E52EBE7DB4}"/>
          </ac:spMkLst>
        </pc:spChg>
        <pc:spChg chg="add mod">
          <ac:chgData name="Mark Roe - STUDENT" userId="cea93e28-ad68-4cdf-a327-17e046a9be8a" providerId="ADAL" clId="{7E2323FD-3075-497A-9639-CC70C73178DC}" dt="2025-02-20T13:10:26.699" v="1336" actId="20577"/>
          <ac:spMkLst>
            <pc:docMk/>
            <pc:sldMk cId="740026786" sldId="290"/>
            <ac:spMk id="4" creationId="{105AF779-4A58-431A-50CA-C58373F40140}"/>
          </ac:spMkLst>
        </pc:spChg>
        <pc:spChg chg="mod">
          <ac:chgData name="Mark Roe - STUDENT" userId="cea93e28-ad68-4cdf-a327-17e046a9be8a" providerId="ADAL" clId="{7E2323FD-3075-497A-9639-CC70C73178DC}" dt="2025-02-20T15:08:43.616" v="2241" actId="20577"/>
          <ac:spMkLst>
            <pc:docMk/>
            <pc:sldMk cId="740026786" sldId="290"/>
            <ac:spMk id="11" creationId="{492AA125-CCD1-32EE-959C-DA444C330DA6}"/>
          </ac:spMkLst>
        </pc:spChg>
        <pc:spChg chg="del mod">
          <ac:chgData name="Mark Roe - STUDENT" userId="cea93e28-ad68-4cdf-a327-17e046a9be8a" providerId="ADAL" clId="{7E2323FD-3075-497A-9639-CC70C73178DC}" dt="2025-02-20T15:08:46.846" v="2242" actId="478"/>
          <ac:spMkLst>
            <pc:docMk/>
            <pc:sldMk cId="740026786" sldId="290"/>
            <ac:spMk id="13" creationId="{09A3194C-9BA8-BCB5-D542-35A9E65B3092}"/>
          </ac:spMkLst>
        </pc:spChg>
        <pc:picChg chg="add mod">
          <ac:chgData name="Mark Roe - STUDENT" userId="cea93e28-ad68-4cdf-a327-17e046a9be8a" providerId="ADAL" clId="{7E2323FD-3075-497A-9639-CC70C73178DC}" dt="2025-02-19T21:52:53.810" v="1081" actId="1076"/>
          <ac:picMkLst>
            <pc:docMk/>
            <pc:sldMk cId="740026786" sldId="290"/>
            <ac:picMk id="8" creationId="{4DC81E4A-6D05-3C41-2684-C9A73E19A3B3}"/>
          </ac:picMkLst>
        </pc:picChg>
        <pc:picChg chg="add mod">
          <ac:chgData name="Mark Roe - STUDENT" userId="cea93e28-ad68-4cdf-a327-17e046a9be8a" providerId="ADAL" clId="{7E2323FD-3075-497A-9639-CC70C73178DC}" dt="2025-02-19T21:52:57.741" v="1082" actId="1076"/>
          <ac:picMkLst>
            <pc:docMk/>
            <pc:sldMk cId="740026786" sldId="290"/>
            <ac:picMk id="10" creationId="{9599FA8D-8BC0-F584-B9C8-684EA94FDC3D}"/>
          </ac:picMkLst>
        </pc:picChg>
        <pc:picChg chg="add del mod">
          <ac:chgData name="Mark Roe - STUDENT" userId="cea93e28-ad68-4cdf-a327-17e046a9be8a" providerId="ADAL" clId="{7E2323FD-3075-497A-9639-CC70C73178DC}" dt="2025-02-19T21:50:19.590" v="1051" actId="478"/>
          <ac:picMkLst>
            <pc:docMk/>
            <pc:sldMk cId="740026786" sldId="290"/>
            <ac:picMk id="12" creationId="{3AD06107-0A8F-310F-4965-5AD97FE559CA}"/>
          </ac:picMkLst>
        </pc:picChg>
        <pc:picChg chg="add del">
          <ac:chgData name="Mark Roe - STUDENT" userId="cea93e28-ad68-4cdf-a327-17e046a9be8a" providerId="ADAL" clId="{7E2323FD-3075-497A-9639-CC70C73178DC}" dt="2025-02-19T21:43:38.561" v="1024" actId="478"/>
          <ac:picMkLst>
            <pc:docMk/>
            <pc:sldMk cId="740026786" sldId="290"/>
            <ac:picMk id="2050" creationId="{594B79CE-3DB7-1D09-F0D6-64443CE51D2B}"/>
          </ac:picMkLst>
        </pc:picChg>
        <pc:cxnChg chg="add mod">
          <ac:chgData name="Mark Roe - STUDENT" userId="cea93e28-ad68-4cdf-a327-17e046a9be8a" providerId="ADAL" clId="{7E2323FD-3075-497A-9639-CC70C73178DC}" dt="2025-02-19T22:13:03.758" v="1192" actId="1076"/>
          <ac:cxnSpMkLst>
            <pc:docMk/>
            <pc:sldMk cId="740026786" sldId="290"/>
            <ac:cxnSpMk id="5" creationId="{6E9515D5-47C1-5608-CF81-E6B3B8142277}"/>
          </ac:cxnSpMkLst>
        </pc:cxnChg>
        <pc:cxnChg chg="add mod">
          <ac:chgData name="Mark Roe - STUDENT" userId="cea93e28-ad68-4cdf-a327-17e046a9be8a" providerId="ADAL" clId="{7E2323FD-3075-497A-9639-CC70C73178DC}" dt="2025-02-19T22:13:03.758" v="1192" actId="1076"/>
          <ac:cxnSpMkLst>
            <pc:docMk/>
            <pc:sldMk cId="740026786" sldId="290"/>
            <ac:cxnSpMk id="6" creationId="{335BBBC9-8876-2DA4-974E-364BD3BD1461}"/>
          </ac:cxnSpMkLst>
        </pc:cxnChg>
      </pc:sldChg>
      <pc:sldChg chg="addSp delSp modSp add mod modTransition">
        <pc:chgData name="Mark Roe - STUDENT" userId="cea93e28-ad68-4cdf-a327-17e046a9be8a" providerId="ADAL" clId="{7E2323FD-3075-497A-9639-CC70C73178DC}" dt="2025-02-20T15:08:50.863" v="2243" actId="478"/>
        <pc:sldMkLst>
          <pc:docMk/>
          <pc:sldMk cId="3126293900" sldId="291"/>
        </pc:sldMkLst>
        <pc:spChg chg="add del mod">
          <ac:chgData name="Mark Roe - STUDENT" userId="cea93e28-ad68-4cdf-a327-17e046a9be8a" providerId="ADAL" clId="{7E2323FD-3075-497A-9639-CC70C73178DC}" dt="2025-02-19T21:51:02.244" v="1061" actId="478"/>
          <ac:spMkLst>
            <pc:docMk/>
            <pc:sldMk cId="3126293900" sldId="291"/>
            <ac:spMk id="3" creationId="{C2301CD3-3837-95E2-11F4-C5C97A83AADE}"/>
          </ac:spMkLst>
        </pc:spChg>
        <pc:spChg chg="mod">
          <ac:chgData name="Mark Roe - STUDENT" userId="cea93e28-ad68-4cdf-a327-17e046a9be8a" providerId="ADAL" clId="{7E2323FD-3075-497A-9639-CC70C73178DC}" dt="2025-02-19T23:31:57.904" v="1323" actId="20577"/>
          <ac:spMkLst>
            <pc:docMk/>
            <pc:sldMk cId="3126293900" sldId="291"/>
            <ac:spMk id="4" creationId="{D907E92D-14DB-503D-72D1-019D07C9FCE1}"/>
          </ac:spMkLst>
        </pc:spChg>
        <pc:spChg chg="del">
          <ac:chgData name="Mark Roe - STUDENT" userId="cea93e28-ad68-4cdf-a327-17e046a9be8a" providerId="ADAL" clId="{7E2323FD-3075-497A-9639-CC70C73178DC}" dt="2025-02-20T15:08:50.863" v="2243" actId="478"/>
          <ac:spMkLst>
            <pc:docMk/>
            <pc:sldMk cId="3126293900" sldId="291"/>
            <ac:spMk id="10" creationId="{F4FBCD57-7309-C6B6-B3E9-C6200F67A151}"/>
          </ac:spMkLst>
        </pc:spChg>
        <pc:picChg chg="add mod">
          <ac:chgData name="Mark Roe - STUDENT" userId="cea93e28-ad68-4cdf-a327-17e046a9be8a" providerId="ADAL" clId="{7E2323FD-3075-497A-9639-CC70C73178DC}" dt="2025-02-19T21:51:41.575" v="1067" actId="1076"/>
          <ac:picMkLst>
            <pc:docMk/>
            <pc:sldMk cId="3126293900" sldId="291"/>
            <ac:picMk id="7" creationId="{6AED59F5-28AF-FBCB-C9DF-305848CD5BBA}"/>
          </ac:picMkLst>
        </pc:picChg>
        <pc:picChg chg="del">
          <ac:chgData name="Mark Roe - STUDENT" userId="cea93e28-ad68-4cdf-a327-17e046a9be8a" providerId="ADAL" clId="{7E2323FD-3075-497A-9639-CC70C73178DC}" dt="2025-02-19T21:50:57.615" v="1059" actId="478"/>
          <ac:picMkLst>
            <pc:docMk/>
            <pc:sldMk cId="3126293900" sldId="291"/>
            <ac:picMk id="8" creationId="{A0109CE1-583B-D148-5B39-16EC5554DB87}"/>
          </ac:picMkLst>
        </pc:picChg>
        <pc:picChg chg="del">
          <ac:chgData name="Mark Roe - STUDENT" userId="cea93e28-ad68-4cdf-a327-17e046a9be8a" providerId="ADAL" clId="{7E2323FD-3075-497A-9639-CC70C73178DC}" dt="2025-02-19T21:51:03.148" v="1062" actId="478"/>
          <ac:picMkLst>
            <pc:docMk/>
            <pc:sldMk cId="3126293900" sldId="291"/>
            <ac:picMk id="10" creationId="{9C23FFFB-F1E3-847C-01B6-03181A548676}"/>
          </ac:picMkLst>
        </pc:picChg>
        <pc:cxnChg chg="mod">
          <ac:chgData name="Mark Roe - STUDENT" userId="cea93e28-ad68-4cdf-a327-17e046a9be8a" providerId="ADAL" clId="{7E2323FD-3075-497A-9639-CC70C73178DC}" dt="2025-02-19T22:12:57.148" v="1191" actId="1076"/>
          <ac:cxnSpMkLst>
            <pc:docMk/>
            <pc:sldMk cId="3126293900" sldId="291"/>
            <ac:cxnSpMk id="5" creationId="{72062006-720D-73D6-E0DE-572EB6C73DB1}"/>
          </ac:cxnSpMkLst>
        </pc:cxnChg>
        <pc:cxnChg chg="mod">
          <ac:chgData name="Mark Roe - STUDENT" userId="cea93e28-ad68-4cdf-a327-17e046a9be8a" providerId="ADAL" clId="{7E2323FD-3075-497A-9639-CC70C73178DC}" dt="2025-02-19T22:12:57.148" v="1191" actId="1076"/>
          <ac:cxnSpMkLst>
            <pc:docMk/>
            <pc:sldMk cId="3126293900" sldId="291"/>
            <ac:cxnSpMk id="6" creationId="{679FF5B4-14A5-71FF-4EC5-5FA24DF004FE}"/>
          </ac:cxnSpMkLst>
        </pc:cxnChg>
      </pc:sldChg>
      <pc:sldChg chg="addSp delSp modSp add mod modTransition">
        <pc:chgData name="Mark Roe - STUDENT" userId="cea93e28-ad68-4cdf-a327-17e046a9be8a" providerId="ADAL" clId="{7E2323FD-3075-497A-9639-CC70C73178DC}" dt="2025-02-20T15:09:05.104" v="2247" actId="478"/>
        <pc:sldMkLst>
          <pc:docMk/>
          <pc:sldMk cId="2097941343" sldId="292"/>
        </pc:sldMkLst>
        <pc:spChg chg="add del mod">
          <ac:chgData name="Mark Roe - STUDENT" userId="cea93e28-ad68-4cdf-a327-17e046a9be8a" providerId="ADAL" clId="{7E2323FD-3075-497A-9639-CC70C73178DC}" dt="2025-02-19T22:09:21.739" v="1163" actId="22"/>
          <ac:spMkLst>
            <pc:docMk/>
            <pc:sldMk cId="2097941343" sldId="292"/>
            <ac:spMk id="3" creationId="{8A60E332-B0B4-50CD-BA76-7CE68433589B}"/>
          </ac:spMkLst>
        </pc:spChg>
        <pc:spChg chg="mod">
          <ac:chgData name="Mark Roe - STUDENT" userId="cea93e28-ad68-4cdf-a327-17e046a9be8a" providerId="ADAL" clId="{7E2323FD-3075-497A-9639-CC70C73178DC}" dt="2025-02-19T22:12:43.022" v="1190" actId="1076"/>
          <ac:spMkLst>
            <pc:docMk/>
            <pc:sldMk cId="2097941343" sldId="292"/>
            <ac:spMk id="4" creationId="{8363ED32-20CD-AB1E-8206-54E62AFDDBCD}"/>
          </ac:spMkLst>
        </pc:spChg>
        <pc:spChg chg="del">
          <ac:chgData name="Mark Roe - STUDENT" userId="cea93e28-ad68-4cdf-a327-17e046a9be8a" providerId="ADAL" clId="{7E2323FD-3075-497A-9639-CC70C73178DC}" dt="2025-02-20T15:09:05.104" v="2247" actId="478"/>
          <ac:spMkLst>
            <pc:docMk/>
            <pc:sldMk cId="2097941343" sldId="292"/>
            <ac:spMk id="10" creationId="{ECB7153F-0033-7EE0-C004-B23567A6EE3F}"/>
          </ac:spMkLst>
        </pc:spChg>
        <pc:picChg chg="del">
          <ac:chgData name="Mark Roe - STUDENT" userId="cea93e28-ad68-4cdf-a327-17e046a9be8a" providerId="ADAL" clId="{7E2323FD-3075-497A-9639-CC70C73178DC}" dt="2025-02-19T22:09:08.007" v="1129" actId="478"/>
          <ac:picMkLst>
            <pc:docMk/>
            <pc:sldMk cId="2097941343" sldId="292"/>
            <ac:picMk id="7" creationId="{7D00125B-E246-25EE-13D8-338266ED6D5B}"/>
          </ac:picMkLst>
        </pc:picChg>
        <pc:picChg chg="add mod ord">
          <ac:chgData name="Mark Roe - STUDENT" userId="cea93e28-ad68-4cdf-a327-17e046a9be8a" providerId="ADAL" clId="{7E2323FD-3075-497A-9639-CC70C73178DC}" dt="2025-02-19T22:11:32.955" v="1183" actId="1076"/>
          <ac:picMkLst>
            <pc:docMk/>
            <pc:sldMk cId="2097941343" sldId="292"/>
            <ac:picMk id="9" creationId="{C2A2B228-C079-858D-5136-76884F350059}"/>
          </ac:picMkLst>
        </pc:picChg>
        <pc:picChg chg="add del mod">
          <ac:chgData name="Mark Roe - STUDENT" userId="cea93e28-ad68-4cdf-a327-17e046a9be8a" providerId="ADAL" clId="{7E2323FD-3075-497A-9639-CC70C73178DC}" dt="2025-02-19T22:11:10.233" v="1174" actId="478"/>
          <ac:picMkLst>
            <pc:docMk/>
            <pc:sldMk cId="2097941343" sldId="292"/>
            <ac:picMk id="11" creationId="{33166C38-7DB2-2365-F607-5B1C13A2D504}"/>
          </ac:picMkLst>
        </pc:picChg>
        <pc:picChg chg="del">
          <ac:chgData name="Mark Roe - STUDENT" userId="cea93e28-ad68-4cdf-a327-17e046a9be8a" providerId="ADAL" clId="{7E2323FD-3075-497A-9639-CC70C73178DC}" dt="2025-02-19T22:09:06.865" v="1128" actId="478"/>
          <ac:picMkLst>
            <pc:docMk/>
            <pc:sldMk cId="2097941343" sldId="292"/>
            <ac:picMk id="13" creationId="{9859F665-7E35-4904-0F7A-1E97F2EC212F}"/>
          </ac:picMkLst>
        </pc:picChg>
        <pc:picChg chg="add mod">
          <ac:chgData name="Mark Roe - STUDENT" userId="cea93e28-ad68-4cdf-a327-17e046a9be8a" providerId="ADAL" clId="{7E2323FD-3075-497A-9639-CC70C73178DC}" dt="2025-02-19T22:11:30.363" v="1182" actId="1076"/>
          <ac:picMkLst>
            <pc:docMk/>
            <pc:sldMk cId="2097941343" sldId="292"/>
            <ac:picMk id="14" creationId="{B63D7C39-DEED-46F7-1E4A-528B66725CA1}"/>
          </ac:picMkLst>
        </pc:picChg>
        <pc:cxnChg chg="mod">
          <ac:chgData name="Mark Roe - STUDENT" userId="cea93e28-ad68-4cdf-a327-17e046a9be8a" providerId="ADAL" clId="{7E2323FD-3075-497A-9639-CC70C73178DC}" dt="2025-02-19T22:12:43.022" v="1190" actId="1076"/>
          <ac:cxnSpMkLst>
            <pc:docMk/>
            <pc:sldMk cId="2097941343" sldId="292"/>
            <ac:cxnSpMk id="5" creationId="{F0903B3A-398B-009C-580E-9B928FC55ADA}"/>
          </ac:cxnSpMkLst>
        </pc:cxnChg>
        <pc:cxnChg chg="mod">
          <ac:chgData name="Mark Roe - STUDENT" userId="cea93e28-ad68-4cdf-a327-17e046a9be8a" providerId="ADAL" clId="{7E2323FD-3075-497A-9639-CC70C73178DC}" dt="2025-02-19T22:12:43.022" v="1190" actId="1076"/>
          <ac:cxnSpMkLst>
            <pc:docMk/>
            <pc:sldMk cId="2097941343" sldId="292"/>
            <ac:cxnSpMk id="6" creationId="{E6F9F8EB-77E4-EC59-B705-99F49287ABE5}"/>
          </ac:cxnSpMkLst>
        </pc:cxnChg>
      </pc:sldChg>
      <pc:sldChg chg="addSp delSp modSp add mod modAnim">
        <pc:chgData name="Mark Roe - STUDENT" userId="cea93e28-ad68-4cdf-a327-17e046a9be8a" providerId="ADAL" clId="{7E2323FD-3075-497A-9639-CC70C73178DC}" dt="2025-02-20T14:19:38.538" v="2015"/>
        <pc:sldMkLst>
          <pc:docMk/>
          <pc:sldMk cId="2973088890" sldId="293"/>
        </pc:sldMkLst>
        <pc:spChg chg="add del mod">
          <ac:chgData name="Mark Roe - STUDENT" userId="cea93e28-ad68-4cdf-a327-17e046a9be8a" providerId="ADAL" clId="{7E2323FD-3075-497A-9639-CC70C73178DC}" dt="2025-02-19T22:48:11.933" v="1200" actId="478"/>
          <ac:spMkLst>
            <pc:docMk/>
            <pc:sldMk cId="2973088890" sldId="293"/>
            <ac:spMk id="3" creationId="{9D8D60FB-B053-F23E-ADDD-42311B18C161}"/>
          </ac:spMkLst>
        </pc:spChg>
        <pc:spChg chg="mod">
          <ac:chgData name="Mark Roe - STUDENT" userId="cea93e28-ad68-4cdf-a327-17e046a9be8a" providerId="ADAL" clId="{7E2323FD-3075-497A-9639-CC70C73178DC}" dt="2025-02-19T23:11:15.215" v="1237" actId="20577"/>
          <ac:spMkLst>
            <pc:docMk/>
            <pc:sldMk cId="2973088890" sldId="293"/>
            <ac:spMk id="4" creationId="{8E423833-5677-78EC-1DE0-11866046CF35}"/>
          </ac:spMkLst>
        </pc:spChg>
        <pc:picChg chg="add del mod">
          <ac:chgData name="Mark Roe - STUDENT" userId="cea93e28-ad68-4cdf-a327-17e046a9be8a" providerId="ADAL" clId="{7E2323FD-3075-497A-9639-CC70C73178DC}" dt="2025-02-19T23:20:27.405" v="1256" actId="478"/>
          <ac:picMkLst>
            <pc:docMk/>
            <pc:sldMk cId="2973088890" sldId="293"/>
            <ac:picMk id="8" creationId="{BFB334E8-E575-CEE4-9B25-03649CB11112}"/>
          </ac:picMkLst>
        </pc:picChg>
        <pc:picChg chg="del">
          <ac:chgData name="Mark Roe - STUDENT" userId="cea93e28-ad68-4cdf-a327-17e046a9be8a" providerId="ADAL" clId="{7E2323FD-3075-497A-9639-CC70C73178DC}" dt="2025-02-19T22:14:03.874" v="1199" actId="478"/>
          <ac:picMkLst>
            <pc:docMk/>
            <pc:sldMk cId="2973088890" sldId="293"/>
            <ac:picMk id="9" creationId="{F8033E1E-6B03-2ED9-6710-4C99DD99DDEC}"/>
          </ac:picMkLst>
        </pc:picChg>
        <pc:picChg chg="add mod">
          <ac:chgData name="Mark Roe - STUDENT" userId="cea93e28-ad68-4cdf-a327-17e046a9be8a" providerId="ADAL" clId="{7E2323FD-3075-497A-9639-CC70C73178DC}" dt="2025-02-19T23:21:38.873" v="1269" actId="1076"/>
          <ac:picMkLst>
            <pc:docMk/>
            <pc:sldMk cId="2973088890" sldId="293"/>
            <ac:picMk id="11" creationId="{84E4B6C3-F4E5-54E8-5D00-F72E60D46997}"/>
          </ac:picMkLst>
        </pc:picChg>
        <pc:picChg chg="add mod">
          <ac:chgData name="Mark Roe - STUDENT" userId="cea93e28-ad68-4cdf-a327-17e046a9be8a" providerId="ADAL" clId="{7E2323FD-3075-497A-9639-CC70C73178DC}" dt="2025-02-19T23:21:32.147" v="1267" actId="1076"/>
          <ac:picMkLst>
            <pc:docMk/>
            <pc:sldMk cId="2973088890" sldId="293"/>
            <ac:picMk id="13" creationId="{BA88D7A0-E9E8-C729-5E73-D3D34951313A}"/>
          </ac:picMkLst>
        </pc:picChg>
        <pc:picChg chg="del">
          <ac:chgData name="Mark Roe - STUDENT" userId="cea93e28-ad68-4cdf-a327-17e046a9be8a" providerId="ADAL" clId="{7E2323FD-3075-497A-9639-CC70C73178DC}" dt="2025-02-19T22:14:02.785" v="1198" actId="478"/>
          <ac:picMkLst>
            <pc:docMk/>
            <pc:sldMk cId="2973088890" sldId="293"/>
            <ac:picMk id="14" creationId="{3902F2D8-3F09-21CC-A358-A2246530A188}"/>
          </ac:picMkLst>
        </pc:picChg>
        <pc:picChg chg="add mod">
          <ac:chgData name="Mark Roe - STUDENT" userId="cea93e28-ad68-4cdf-a327-17e046a9be8a" providerId="ADAL" clId="{7E2323FD-3075-497A-9639-CC70C73178DC}" dt="2025-02-19T23:26:44.440" v="1285" actId="1076"/>
          <ac:picMkLst>
            <pc:docMk/>
            <pc:sldMk cId="2973088890" sldId="293"/>
            <ac:picMk id="16" creationId="{C25DA76C-00EC-4513-A5D3-B6BEBD336690}"/>
          </ac:picMkLst>
        </pc:picChg>
        <pc:picChg chg="add del mod">
          <ac:chgData name="Mark Roe - STUDENT" userId="cea93e28-ad68-4cdf-a327-17e046a9be8a" providerId="ADAL" clId="{7E2323FD-3075-497A-9639-CC70C73178DC}" dt="2025-02-19T23:26:30.495" v="1281" actId="478"/>
          <ac:picMkLst>
            <pc:docMk/>
            <pc:sldMk cId="2973088890" sldId="293"/>
            <ac:picMk id="18" creationId="{2E61C534-9DA7-F46F-B8E2-26496AF472D1}"/>
          </ac:picMkLst>
        </pc:picChg>
        <pc:picChg chg="add mod">
          <ac:chgData name="Mark Roe - STUDENT" userId="cea93e28-ad68-4cdf-a327-17e046a9be8a" providerId="ADAL" clId="{7E2323FD-3075-497A-9639-CC70C73178DC}" dt="2025-02-19T23:21:05.663" v="1261" actId="1076"/>
          <ac:picMkLst>
            <pc:docMk/>
            <pc:sldMk cId="2973088890" sldId="293"/>
            <ac:picMk id="20" creationId="{CF6B168C-5354-7437-F665-828C90AFDD94}"/>
          </ac:picMkLst>
        </pc:picChg>
        <pc:picChg chg="add mod">
          <ac:chgData name="Mark Roe - STUDENT" userId="cea93e28-ad68-4cdf-a327-17e046a9be8a" providerId="ADAL" clId="{7E2323FD-3075-497A-9639-CC70C73178DC}" dt="2025-02-19T23:21:36.069" v="1268" actId="1076"/>
          <ac:picMkLst>
            <pc:docMk/>
            <pc:sldMk cId="2973088890" sldId="293"/>
            <ac:picMk id="22" creationId="{0038B89D-364E-4A7F-D8AC-AD7154ECE550}"/>
          </ac:picMkLst>
        </pc:picChg>
        <pc:picChg chg="add mod">
          <ac:chgData name="Mark Roe - STUDENT" userId="cea93e28-ad68-4cdf-a327-17e046a9be8a" providerId="ADAL" clId="{7E2323FD-3075-497A-9639-CC70C73178DC}" dt="2025-02-19T23:26:41.599" v="1284" actId="1076"/>
          <ac:picMkLst>
            <pc:docMk/>
            <pc:sldMk cId="2973088890" sldId="293"/>
            <ac:picMk id="27" creationId="{E449EEA4-F96E-89AB-C7D1-89E2C355EFA9}"/>
          </ac:picMkLst>
        </pc:picChg>
        <pc:cxnChg chg="add mod">
          <ac:chgData name="Mark Roe - STUDENT" userId="cea93e28-ad68-4cdf-a327-17e046a9be8a" providerId="ADAL" clId="{7E2323FD-3075-497A-9639-CC70C73178DC}" dt="2025-02-19T23:22:09.665" v="1273" actId="1076"/>
          <ac:cxnSpMkLst>
            <pc:docMk/>
            <pc:sldMk cId="2973088890" sldId="293"/>
            <ac:cxnSpMk id="24" creationId="{C9A24B13-257D-AE8C-D732-F754B85BAFE1}"/>
          </ac:cxnSpMkLst>
        </pc:cxnChg>
        <pc:cxnChg chg="add mod">
          <ac:chgData name="Mark Roe - STUDENT" userId="cea93e28-ad68-4cdf-a327-17e046a9be8a" providerId="ADAL" clId="{7E2323FD-3075-497A-9639-CC70C73178DC}" dt="2025-02-19T23:22:30.792" v="1275" actId="1076"/>
          <ac:cxnSpMkLst>
            <pc:docMk/>
            <pc:sldMk cId="2973088890" sldId="293"/>
            <ac:cxnSpMk id="25" creationId="{19E058AB-D1AA-2AB9-124D-D71D29E0EE1C}"/>
          </ac:cxnSpMkLst>
        </pc:cxnChg>
      </pc:sldChg>
      <pc:sldChg chg="new del">
        <pc:chgData name="Mark Roe - STUDENT" userId="cea93e28-ad68-4cdf-a327-17e046a9be8a" providerId="ADAL" clId="{7E2323FD-3075-497A-9639-CC70C73178DC}" dt="2025-02-19T23:27:58.929" v="1287" actId="2696"/>
        <pc:sldMkLst>
          <pc:docMk/>
          <pc:sldMk cId="2110461519" sldId="294"/>
        </pc:sldMkLst>
      </pc:sldChg>
      <pc:sldChg chg="addSp delSp modSp add mod">
        <pc:chgData name="Mark Roe - STUDENT" userId="cea93e28-ad68-4cdf-a327-17e046a9be8a" providerId="ADAL" clId="{7E2323FD-3075-497A-9639-CC70C73178DC}" dt="2025-02-20T15:09:14.819" v="2248" actId="478"/>
        <pc:sldMkLst>
          <pc:docMk/>
          <pc:sldMk cId="3932140538" sldId="294"/>
        </pc:sldMkLst>
        <pc:spChg chg="mod">
          <ac:chgData name="Mark Roe - STUDENT" userId="cea93e28-ad68-4cdf-a327-17e046a9be8a" providerId="ADAL" clId="{7E2323FD-3075-497A-9639-CC70C73178DC}" dt="2025-02-19T23:28:18.451" v="1304" actId="20577"/>
          <ac:spMkLst>
            <pc:docMk/>
            <pc:sldMk cId="3932140538" sldId="294"/>
            <ac:spMk id="4" creationId="{364F2FA9-8B75-1483-E4F7-D90D4ABEE072}"/>
          </ac:spMkLst>
        </pc:spChg>
        <pc:spChg chg="del">
          <ac:chgData name="Mark Roe - STUDENT" userId="cea93e28-ad68-4cdf-a327-17e046a9be8a" providerId="ADAL" clId="{7E2323FD-3075-497A-9639-CC70C73178DC}" dt="2025-02-20T15:09:14.819" v="2248" actId="478"/>
          <ac:spMkLst>
            <pc:docMk/>
            <pc:sldMk cId="3932140538" sldId="294"/>
            <ac:spMk id="12" creationId="{4FA84E2B-6301-954C-19BE-440790DB93E2}"/>
          </ac:spMkLst>
        </pc:spChg>
        <pc:picChg chg="add mod">
          <ac:chgData name="Mark Roe - STUDENT" userId="cea93e28-ad68-4cdf-a327-17e046a9be8a" providerId="ADAL" clId="{7E2323FD-3075-497A-9639-CC70C73178DC}" dt="2025-02-19T23:30:59.244" v="1307" actId="1076"/>
          <ac:picMkLst>
            <pc:docMk/>
            <pc:sldMk cId="3932140538" sldId="294"/>
            <ac:picMk id="3" creationId="{26DD7241-1135-E443-6BEE-03446949977F}"/>
          </ac:picMkLst>
        </pc:picChg>
        <pc:picChg chg="del">
          <ac:chgData name="Mark Roe - STUDENT" userId="cea93e28-ad68-4cdf-a327-17e046a9be8a" providerId="ADAL" clId="{7E2323FD-3075-497A-9639-CC70C73178DC}" dt="2025-02-19T23:28:07.843" v="1290" actId="478"/>
          <ac:picMkLst>
            <pc:docMk/>
            <pc:sldMk cId="3932140538" sldId="294"/>
            <ac:picMk id="11" creationId="{24425C18-DE80-FA57-6A50-3217415F5565}"/>
          </ac:picMkLst>
        </pc:picChg>
        <pc:picChg chg="del">
          <ac:chgData name="Mark Roe - STUDENT" userId="cea93e28-ad68-4cdf-a327-17e046a9be8a" providerId="ADAL" clId="{7E2323FD-3075-497A-9639-CC70C73178DC}" dt="2025-02-19T23:28:06.674" v="1289" actId="478"/>
          <ac:picMkLst>
            <pc:docMk/>
            <pc:sldMk cId="3932140538" sldId="294"/>
            <ac:picMk id="13" creationId="{EF0A50CA-49D2-1241-CDF9-760AB3EE2000}"/>
          </ac:picMkLst>
        </pc:picChg>
        <pc:picChg chg="del">
          <ac:chgData name="Mark Roe - STUDENT" userId="cea93e28-ad68-4cdf-a327-17e046a9be8a" providerId="ADAL" clId="{7E2323FD-3075-497A-9639-CC70C73178DC}" dt="2025-02-19T23:28:10.139" v="1292" actId="478"/>
          <ac:picMkLst>
            <pc:docMk/>
            <pc:sldMk cId="3932140538" sldId="294"/>
            <ac:picMk id="16" creationId="{3E77882C-0784-EFC2-BF7C-3A90E54C85FA}"/>
          </ac:picMkLst>
        </pc:picChg>
        <pc:picChg chg="del">
          <ac:chgData name="Mark Roe - STUDENT" userId="cea93e28-ad68-4cdf-a327-17e046a9be8a" providerId="ADAL" clId="{7E2323FD-3075-497A-9639-CC70C73178DC}" dt="2025-02-19T23:28:06.674" v="1289" actId="478"/>
          <ac:picMkLst>
            <pc:docMk/>
            <pc:sldMk cId="3932140538" sldId="294"/>
            <ac:picMk id="20" creationId="{C86DA0CB-0E2E-A09B-28E4-FE87C557C621}"/>
          </ac:picMkLst>
        </pc:picChg>
        <pc:picChg chg="del">
          <ac:chgData name="Mark Roe - STUDENT" userId="cea93e28-ad68-4cdf-a327-17e046a9be8a" providerId="ADAL" clId="{7E2323FD-3075-497A-9639-CC70C73178DC}" dt="2025-02-19T23:28:09.031" v="1291" actId="478"/>
          <ac:picMkLst>
            <pc:docMk/>
            <pc:sldMk cId="3932140538" sldId="294"/>
            <ac:picMk id="22" creationId="{8868B9B4-8A30-25C4-A29B-8E4E294BD733}"/>
          </ac:picMkLst>
        </pc:picChg>
        <pc:picChg chg="del">
          <ac:chgData name="Mark Roe - STUDENT" userId="cea93e28-ad68-4cdf-a327-17e046a9be8a" providerId="ADAL" clId="{7E2323FD-3075-497A-9639-CC70C73178DC}" dt="2025-02-19T23:28:06.674" v="1289" actId="478"/>
          <ac:picMkLst>
            <pc:docMk/>
            <pc:sldMk cId="3932140538" sldId="294"/>
            <ac:picMk id="27" creationId="{AF4A9A30-950B-0CC8-F482-3D17BCD5E37F}"/>
          </ac:picMkLst>
        </pc:picChg>
        <pc:cxnChg chg="del">
          <ac:chgData name="Mark Roe - STUDENT" userId="cea93e28-ad68-4cdf-a327-17e046a9be8a" providerId="ADAL" clId="{7E2323FD-3075-497A-9639-CC70C73178DC}" dt="2025-02-19T23:28:06.674" v="1289" actId="478"/>
          <ac:cxnSpMkLst>
            <pc:docMk/>
            <pc:sldMk cId="3932140538" sldId="294"/>
            <ac:cxnSpMk id="24" creationId="{2A3F43E0-E1E6-19DC-88CC-4D0589C0E2EC}"/>
          </ac:cxnSpMkLst>
        </pc:cxnChg>
        <pc:cxnChg chg="del">
          <ac:chgData name="Mark Roe - STUDENT" userId="cea93e28-ad68-4cdf-a327-17e046a9be8a" providerId="ADAL" clId="{7E2323FD-3075-497A-9639-CC70C73178DC}" dt="2025-02-19T23:28:06.674" v="1289" actId="478"/>
          <ac:cxnSpMkLst>
            <pc:docMk/>
            <pc:sldMk cId="3932140538" sldId="294"/>
            <ac:cxnSpMk id="25" creationId="{84359803-4642-8A19-F57A-1EB2F8C1BA1F}"/>
          </ac:cxnSpMkLst>
        </pc:cxnChg>
      </pc:sldChg>
      <pc:sldChg chg="modSp mod">
        <pc:chgData name="Mark Roe - STUDENT" userId="cea93e28-ad68-4cdf-a327-17e046a9be8a" providerId="ADAL" clId="{7E2323FD-3075-497A-9639-CC70C73178DC}" dt="2025-02-20T14:49:07.831" v="2226" actId="20577"/>
        <pc:sldMkLst>
          <pc:docMk/>
          <pc:sldMk cId="1620709124" sldId="295"/>
        </pc:sldMkLst>
        <pc:spChg chg="mod">
          <ac:chgData name="Mark Roe - STUDENT" userId="cea93e28-ad68-4cdf-a327-17e046a9be8a" providerId="ADAL" clId="{7E2323FD-3075-497A-9639-CC70C73178DC}" dt="2025-02-20T14:49:07.831" v="2226" actId="20577"/>
          <ac:spMkLst>
            <pc:docMk/>
            <pc:sldMk cId="1620709124" sldId="295"/>
            <ac:spMk id="30" creationId="{1F08CC6E-D422-36CD-CE87-D525EF9722F2}"/>
          </ac:spMkLst>
        </pc:spChg>
      </pc:sldChg>
      <pc:sldChg chg="addSp delSp modSp mod">
        <pc:chgData name="Mark Roe - STUDENT" userId="cea93e28-ad68-4cdf-a327-17e046a9be8a" providerId="ADAL" clId="{7E2323FD-3075-497A-9639-CC70C73178DC}" dt="2025-02-20T15:32:13.879" v="2364" actId="20577"/>
        <pc:sldMkLst>
          <pc:docMk/>
          <pc:sldMk cId="1161922264" sldId="296"/>
        </pc:sldMkLst>
        <pc:spChg chg="del mod">
          <ac:chgData name="Mark Roe - STUDENT" userId="cea93e28-ad68-4cdf-a327-17e046a9be8a" providerId="ADAL" clId="{7E2323FD-3075-497A-9639-CC70C73178DC}" dt="2025-02-20T14:55:28.595" v="2229" actId="478"/>
          <ac:spMkLst>
            <pc:docMk/>
            <pc:sldMk cId="1161922264" sldId="296"/>
            <ac:spMk id="2" creationId="{166B710F-9FFF-3528-C6C0-8CA3CAC5362F}"/>
          </ac:spMkLst>
        </pc:spChg>
        <pc:spChg chg="del">
          <ac:chgData name="Mark Roe - STUDENT" userId="cea93e28-ad68-4cdf-a327-17e046a9be8a" providerId="ADAL" clId="{7E2323FD-3075-497A-9639-CC70C73178DC}" dt="2025-02-20T14:36:46.240" v="2027" actId="931"/>
          <ac:spMkLst>
            <pc:docMk/>
            <pc:sldMk cId="1161922264" sldId="296"/>
            <ac:spMk id="3" creationId="{2BA007B5-788B-E776-C167-265327BE4BAF}"/>
          </ac:spMkLst>
        </pc:spChg>
        <pc:spChg chg="add del mod">
          <ac:chgData name="Mark Roe - STUDENT" userId="cea93e28-ad68-4cdf-a327-17e046a9be8a" providerId="ADAL" clId="{7E2323FD-3075-497A-9639-CC70C73178DC}" dt="2025-02-20T14:44:05.435" v="2175"/>
          <ac:spMkLst>
            <pc:docMk/>
            <pc:sldMk cId="1161922264" sldId="296"/>
            <ac:spMk id="8" creationId="{CB23A8FB-3938-FF6D-4C9F-B4D03E483112}"/>
          </ac:spMkLst>
        </pc:spChg>
        <pc:spChg chg="add mod">
          <ac:chgData name="Mark Roe - STUDENT" userId="cea93e28-ad68-4cdf-a327-17e046a9be8a" providerId="ADAL" clId="{7E2323FD-3075-497A-9639-CC70C73178DC}" dt="2025-02-20T14:55:30.895" v="2230" actId="20577"/>
          <ac:spMkLst>
            <pc:docMk/>
            <pc:sldMk cId="1161922264" sldId="296"/>
            <ac:spMk id="9" creationId="{6FD93B64-043F-69DC-2AC5-06FE9DE82574}"/>
          </ac:spMkLst>
        </pc:spChg>
        <pc:spChg chg="add mod">
          <ac:chgData name="Mark Roe - STUDENT" userId="cea93e28-ad68-4cdf-a327-17e046a9be8a" providerId="ADAL" clId="{7E2323FD-3075-497A-9639-CC70C73178DC}" dt="2025-02-20T14:55:43.298" v="2234" actId="1076"/>
          <ac:spMkLst>
            <pc:docMk/>
            <pc:sldMk cId="1161922264" sldId="296"/>
            <ac:spMk id="12" creationId="{185427D6-2D41-5222-BBDD-FB6171293D00}"/>
          </ac:spMkLst>
        </pc:spChg>
        <pc:spChg chg="add mod">
          <ac:chgData name="Mark Roe - STUDENT" userId="cea93e28-ad68-4cdf-a327-17e046a9be8a" providerId="ADAL" clId="{7E2323FD-3075-497A-9639-CC70C73178DC}" dt="2025-02-20T15:32:13.879" v="2364" actId="20577"/>
          <ac:spMkLst>
            <pc:docMk/>
            <pc:sldMk cId="1161922264" sldId="296"/>
            <ac:spMk id="15" creationId="{3239A8B5-A285-5C63-1148-1C050D4F7146}"/>
          </ac:spMkLst>
        </pc:spChg>
        <pc:picChg chg="add mod">
          <ac:chgData name="Mark Roe - STUDENT" userId="cea93e28-ad68-4cdf-a327-17e046a9be8a" providerId="ADAL" clId="{7E2323FD-3075-497A-9639-CC70C73178DC}" dt="2025-02-20T15:32:03.685" v="2360" actId="1076"/>
          <ac:picMkLst>
            <pc:docMk/>
            <pc:sldMk cId="1161922264" sldId="296"/>
            <ac:picMk id="5" creationId="{C60585A0-B975-1C5E-5145-7934C22E35E3}"/>
          </ac:picMkLst>
        </pc:picChg>
        <pc:cxnChg chg="add mod">
          <ac:chgData name="Mark Roe - STUDENT" userId="cea93e28-ad68-4cdf-a327-17e046a9be8a" providerId="ADAL" clId="{7E2323FD-3075-497A-9639-CC70C73178DC}" dt="2025-02-20T14:55:21.665" v="2228"/>
          <ac:cxnSpMkLst>
            <pc:docMk/>
            <pc:sldMk cId="1161922264" sldId="296"/>
            <ac:cxnSpMk id="10" creationId="{6A015D78-845B-8B81-90A6-07DFA977E3C3}"/>
          </ac:cxnSpMkLst>
        </pc:cxnChg>
        <pc:cxnChg chg="add mod">
          <ac:chgData name="Mark Roe - STUDENT" userId="cea93e28-ad68-4cdf-a327-17e046a9be8a" providerId="ADAL" clId="{7E2323FD-3075-497A-9639-CC70C73178DC}" dt="2025-02-20T14:55:21.665" v="2228"/>
          <ac:cxnSpMkLst>
            <pc:docMk/>
            <pc:sldMk cId="1161922264" sldId="296"/>
            <ac:cxnSpMk id="11" creationId="{A4B7334C-C602-7F68-9EF0-7B4297BDB554}"/>
          </ac:cxnSpMkLst>
        </pc:cxnChg>
        <pc:cxnChg chg="add del mod">
          <ac:chgData name="Mark Roe - STUDENT" userId="cea93e28-ad68-4cdf-a327-17e046a9be8a" providerId="ADAL" clId="{7E2323FD-3075-497A-9639-CC70C73178DC}" dt="2025-02-20T14:55:36.038" v="2232" actId="478"/>
          <ac:cxnSpMkLst>
            <pc:docMk/>
            <pc:sldMk cId="1161922264" sldId="296"/>
            <ac:cxnSpMk id="13" creationId="{1669697E-5DF9-822C-6164-B4AEAA613DBE}"/>
          </ac:cxnSpMkLst>
        </pc:cxnChg>
        <pc:cxnChg chg="add del mod">
          <ac:chgData name="Mark Roe - STUDENT" userId="cea93e28-ad68-4cdf-a327-17e046a9be8a" providerId="ADAL" clId="{7E2323FD-3075-497A-9639-CC70C73178DC}" dt="2025-02-20T14:55:37.124" v="2233" actId="478"/>
          <ac:cxnSpMkLst>
            <pc:docMk/>
            <pc:sldMk cId="1161922264" sldId="296"/>
            <ac:cxnSpMk id="14" creationId="{ADB82F0C-0AE6-68E3-1617-198FFC140730}"/>
          </ac:cxnSpMkLst>
        </pc:cxnChg>
      </pc:sldChg>
      <pc:sldChg chg="ord">
        <pc:chgData name="Mark Roe - STUDENT" userId="cea93e28-ad68-4cdf-a327-17e046a9be8a" providerId="ADAL" clId="{7E2323FD-3075-497A-9639-CC70C73178DC}" dt="2025-02-20T14:18:26.542" v="2013"/>
        <pc:sldMkLst>
          <pc:docMk/>
          <pc:sldMk cId="3485791633" sldId="297"/>
        </pc:sldMkLst>
      </pc:sldChg>
      <pc:sldChg chg="modSp mod ord">
        <pc:chgData name="Mark Roe - STUDENT" userId="cea93e28-ad68-4cdf-a327-17e046a9be8a" providerId="ADAL" clId="{7E2323FD-3075-497A-9639-CC70C73178DC}" dt="2025-02-20T13:44:37.979" v="1846" actId="113"/>
        <pc:sldMkLst>
          <pc:docMk/>
          <pc:sldMk cId="880984633" sldId="299"/>
        </pc:sldMkLst>
        <pc:spChg chg="mod">
          <ac:chgData name="Mark Roe - STUDENT" userId="cea93e28-ad68-4cdf-a327-17e046a9be8a" providerId="ADAL" clId="{7E2323FD-3075-497A-9639-CC70C73178DC}" dt="2025-02-20T13:44:37.979" v="1846" actId="113"/>
          <ac:spMkLst>
            <pc:docMk/>
            <pc:sldMk cId="880984633" sldId="299"/>
            <ac:spMk id="3" creationId="{A1FC2DC2-B457-1F14-D700-FAA9A252BEF1}"/>
          </ac:spMkLst>
        </pc:spChg>
        <pc:spChg chg="mod">
          <ac:chgData name="Mark Roe - STUDENT" userId="cea93e28-ad68-4cdf-a327-17e046a9be8a" providerId="ADAL" clId="{7E2323FD-3075-497A-9639-CC70C73178DC}" dt="2025-02-20T13:14:25.819" v="1406" actId="20577"/>
          <ac:spMkLst>
            <pc:docMk/>
            <pc:sldMk cId="880984633" sldId="299"/>
            <ac:spMk id="4" creationId="{DF52243E-CFB8-34BB-3F11-E53A0BADD0B6}"/>
          </ac:spMkLst>
        </pc:spChg>
      </pc:sldChg>
      <pc:sldChg chg="addSp modSp add mod ord">
        <pc:chgData name="Mark Roe - STUDENT" userId="cea93e28-ad68-4cdf-a327-17e046a9be8a" providerId="ADAL" clId="{7E2323FD-3075-497A-9639-CC70C73178DC}" dt="2025-02-20T13:43:40.212" v="1797" actId="20577"/>
        <pc:sldMkLst>
          <pc:docMk/>
          <pc:sldMk cId="3785952989" sldId="302"/>
        </pc:sldMkLst>
        <pc:spChg chg="mod">
          <ac:chgData name="Mark Roe - STUDENT" userId="cea93e28-ad68-4cdf-a327-17e046a9be8a" providerId="ADAL" clId="{7E2323FD-3075-497A-9639-CC70C73178DC}" dt="2025-02-20T13:16:34.058" v="1482" actId="20577"/>
          <ac:spMkLst>
            <pc:docMk/>
            <pc:sldMk cId="3785952989" sldId="302"/>
            <ac:spMk id="3" creationId="{6A875D28-859A-4F04-C655-12AA19127B52}"/>
          </ac:spMkLst>
        </pc:spChg>
        <pc:spChg chg="mod">
          <ac:chgData name="Mark Roe - STUDENT" userId="cea93e28-ad68-4cdf-a327-17e046a9be8a" providerId="ADAL" clId="{7E2323FD-3075-497A-9639-CC70C73178DC}" dt="2025-02-20T13:16:18.144" v="1448" actId="20577"/>
          <ac:spMkLst>
            <pc:docMk/>
            <pc:sldMk cId="3785952989" sldId="302"/>
            <ac:spMk id="4" creationId="{6A1F24AE-84C3-A61F-1E2E-06803F5C1FD4}"/>
          </ac:spMkLst>
        </pc:spChg>
        <pc:spChg chg="add mod">
          <ac:chgData name="Mark Roe - STUDENT" userId="cea93e28-ad68-4cdf-a327-17e046a9be8a" providerId="ADAL" clId="{7E2323FD-3075-497A-9639-CC70C73178DC}" dt="2025-02-20T13:41:09.600" v="1712" actId="1076"/>
          <ac:spMkLst>
            <pc:docMk/>
            <pc:sldMk cId="3785952989" sldId="302"/>
            <ac:spMk id="10" creationId="{56E84B9D-A6F3-EA0F-4A50-27E8283ACA61}"/>
          </ac:spMkLst>
        </pc:spChg>
        <pc:spChg chg="add mod">
          <ac:chgData name="Mark Roe - STUDENT" userId="cea93e28-ad68-4cdf-a327-17e046a9be8a" providerId="ADAL" clId="{7E2323FD-3075-497A-9639-CC70C73178DC}" dt="2025-02-20T13:42:37.209" v="1790" actId="14100"/>
          <ac:spMkLst>
            <pc:docMk/>
            <pc:sldMk cId="3785952989" sldId="302"/>
            <ac:spMk id="11" creationId="{1DAEC14D-0433-D1A2-7BE5-78C93D275B22}"/>
          </ac:spMkLst>
        </pc:spChg>
        <pc:spChg chg="add mod">
          <ac:chgData name="Mark Roe - STUDENT" userId="cea93e28-ad68-4cdf-a327-17e046a9be8a" providerId="ADAL" clId="{7E2323FD-3075-497A-9639-CC70C73178DC}" dt="2025-02-20T13:41:42.007" v="1731" actId="1076"/>
          <ac:spMkLst>
            <pc:docMk/>
            <pc:sldMk cId="3785952989" sldId="302"/>
            <ac:spMk id="12" creationId="{237D6508-D501-C150-3445-3EA6DBCD6655}"/>
          </ac:spMkLst>
        </pc:spChg>
        <pc:spChg chg="add mod">
          <ac:chgData name="Mark Roe - STUDENT" userId="cea93e28-ad68-4cdf-a327-17e046a9be8a" providerId="ADAL" clId="{7E2323FD-3075-497A-9639-CC70C73178DC}" dt="2025-02-20T13:43:40.212" v="1797" actId="20577"/>
          <ac:spMkLst>
            <pc:docMk/>
            <pc:sldMk cId="3785952989" sldId="302"/>
            <ac:spMk id="13" creationId="{B5AB79DD-FA34-215D-9101-2DCE1CD0C11C}"/>
          </ac:spMkLst>
        </pc:spChg>
        <pc:picChg chg="add mod">
          <ac:chgData name="Mark Roe - STUDENT" userId="cea93e28-ad68-4cdf-a327-17e046a9be8a" providerId="ADAL" clId="{7E2323FD-3075-497A-9639-CC70C73178DC}" dt="2025-02-20T13:41:17.491" v="1714" actId="1076"/>
          <ac:picMkLst>
            <pc:docMk/>
            <pc:sldMk cId="3785952989" sldId="302"/>
            <ac:picMk id="7" creationId="{B8F6A735-F2FE-EF79-497F-58F98820AD73}"/>
          </ac:picMkLst>
        </pc:picChg>
        <pc:picChg chg="add mod">
          <ac:chgData name="Mark Roe - STUDENT" userId="cea93e28-ad68-4cdf-a327-17e046a9be8a" providerId="ADAL" clId="{7E2323FD-3075-497A-9639-CC70C73178DC}" dt="2025-02-20T13:43:27.675" v="1795" actId="1076"/>
          <ac:picMkLst>
            <pc:docMk/>
            <pc:sldMk cId="3785952989" sldId="302"/>
            <ac:picMk id="15" creationId="{A66E8A61-424B-6231-6B48-ABF721C1A281}"/>
          </ac:picMkLst>
        </pc:picChg>
      </pc:sldChg>
      <pc:sldChg chg="modSp add mod">
        <pc:chgData name="Mark Roe - STUDENT" userId="cea93e28-ad68-4cdf-a327-17e046a9be8a" providerId="ADAL" clId="{7E2323FD-3075-497A-9639-CC70C73178DC}" dt="2025-02-20T13:44:48.634" v="1849"/>
        <pc:sldMkLst>
          <pc:docMk/>
          <pc:sldMk cId="1647261292" sldId="304"/>
        </pc:sldMkLst>
        <pc:spChg chg="mod">
          <ac:chgData name="Mark Roe - STUDENT" userId="cea93e28-ad68-4cdf-a327-17e046a9be8a" providerId="ADAL" clId="{7E2323FD-3075-497A-9639-CC70C73178DC}" dt="2025-02-20T13:44:48.634" v="1849"/>
          <ac:spMkLst>
            <pc:docMk/>
            <pc:sldMk cId="1647261292" sldId="304"/>
            <ac:spMk id="3" creationId="{90A3EEA6-17F1-A7E2-20DB-631F29CE164D}"/>
          </ac:spMkLst>
        </pc:spChg>
      </pc:sldChg>
      <pc:sldChg chg="addSp delSp modSp add mod ord">
        <pc:chgData name="Mark Roe - STUDENT" userId="cea93e28-ad68-4cdf-a327-17e046a9be8a" providerId="ADAL" clId="{7E2323FD-3075-497A-9639-CC70C73178DC}" dt="2025-02-20T15:09:00.808" v="2246" actId="478"/>
        <pc:sldMkLst>
          <pc:docMk/>
          <pc:sldMk cId="886779375" sldId="310"/>
        </pc:sldMkLst>
        <pc:spChg chg="add del mod">
          <ac:chgData name="Mark Roe - STUDENT" userId="cea93e28-ad68-4cdf-a327-17e046a9be8a" providerId="ADAL" clId="{7E2323FD-3075-497A-9639-CC70C73178DC}" dt="2025-02-20T14:15:18.066" v="2008" actId="931"/>
          <ac:spMkLst>
            <pc:docMk/>
            <pc:sldMk cId="886779375" sldId="310"/>
            <ac:spMk id="3" creationId="{B5D2C2EA-6A1C-A781-BEAD-974F977C487F}"/>
          </ac:spMkLst>
        </pc:spChg>
        <pc:spChg chg="del">
          <ac:chgData name="Mark Roe - STUDENT" userId="cea93e28-ad68-4cdf-a327-17e046a9be8a" providerId="ADAL" clId="{7E2323FD-3075-497A-9639-CC70C73178DC}" dt="2025-02-20T15:09:00.808" v="2246" actId="478"/>
          <ac:spMkLst>
            <pc:docMk/>
            <pc:sldMk cId="886779375" sldId="310"/>
            <ac:spMk id="10" creationId="{2B8FC652-1E8A-1F9A-68B4-B883C1B958B5}"/>
          </ac:spMkLst>
        </pc:spChg>
        <pc:picChg chg="del">
          <ac:chgData name="Mark Roe - STUDENT" userId="cea93e28-ad68-4cdf-a327-17e046a9be8a" providerId="ADAL" clId="{7E2323FD-3075-497A-9639-CC70C73178DC}" dt="2025-02-20T14:15:12.889" v="2007" actId="478"/>
          <ac:picMkLst>
            <pc:docMk/>
            <pc:sldMk cId="886779375" sldId="310"/>
            <ac:picMk id="9" creationId="{C12A12DB-4DE4-7DB0-A317-B8646816AD23}"/>
          </ac:picMkLst>
        </pc:picChg>
        <pc:picChg chg="add mod">
          <ac:chgData name="Mark Roe - STUDENT" userId="cea93e28-ad68-4cdf-a327-17e046a9be8a" providerId="ADAL" clId="{7E2323FD-3075-497A-9639-CC70C73178DC}" dt="2025-02-20T14:15:19.069" v="2010" actId="962"/>
          <ac:picMkLst>
            <pc:docMk/>
            <pc:sldMk cId="886779375" sldId="310"/>
            <ac:picMk id="12" creationId="{35C8BA73-50A0-043C-305C-822D423BD859}"/>
          </ac:picMkLst>
        </pc:picChg>
        <pc:picChg chg="del">
          <ac:chgData name="Mark Roe - STUDENT" userId="cea93e28-ad68-4cdf-a327-17e046a9be8a" providerId="ADAL" clId="{7E2323FD-3075-497A-9639-CC70C73178DC}" dt="2025-02-20T14:15:11.837" v="2006" actId="478"/>
          <ac:picMkLst>
            <pc:docMk/>
            <pc:sldMk cId="886779375" sldId="310"/>
            <ac:picMk id="14" creationId="{DEACE7B2-05DE-0DF0-4F05-5D02FBD721A8}"/>
          </ac:picMkLst>
        </pc:picChg>
      </pc:sldChg>
    </pc:docChg>
  </pc:docChgLst>
  <pc:docChgLst>
    <pc:chgData name="Mark Roe - STUDENT" userId="cea93e28-ad68-4cdf-a327-17e046a9be8a" providerId="ADAL" clId="{96350E4E-44D5-41ED-9CCF-73F9E97BDF41}"/>
    <pc:docChg chg="undo custSel addSld delSld modSld sldOrd">
      <pc:chgData name="Mark Roe - STUDENT" userId="cea93e28-ad68-4cdf-a327-17e046a9be8a" providerId="ADAL" clId="{96350E4E-44D5-41ED-9CCF-73F9E97BDF41}" dt="2025-02-20T11:16:23.475" v="427" actId="478"/>
      <pc:docMkLst>
        <pc:docMk/>
      </pc:docMkLst>
      <pc:sldChg chg="modSp mod">
        <pc:chgData name="Mark Roe - STUDENT" userId="cea93e28-ad68-4cdf-a327-17e046a9be8a" providerId="ADAL" clId="{96350E4E-44D5-41ED-9CCF-73F9E97BDF41}" dt="2025-02-20T08:24:53.621" v="29" actId="20577"/>
        <pc:sldMkLst>
          <pc:docMk/>
          <pc:sldMk cId="3422160705" sldId="257"/>
        </pc:sldMkLst>
        <pc:spChg chg="mod">
          <ac:chgData name="Mark Roe - STUDENT" userId="cea93e28-ad68-4cdf-a327-17e046a9be8a" providerId="ADAL" clId="{96350E4E-44D5-41ED-9CCF-73F9E97BDF41}" dt="2025-02-20T08:24:53.621" v="29" actId="20577"/>
          <ac:spMkLst>
            <pc:docMk/>
            <pc:sldMk cId="3422160705" sldId="257"/>
            <ac:spMk id="2" creationId="{8828B5BC-FE25-D938-144B-AD07CECBE268}"/>
          </ac:spMkLst>
        </pc:spChg>
        <pc:spChg chg="mod">
          <ac:chgData name="Mark Roe - STUDENT" userId="cea93e28-ad68-4cdf-a327-17e046a9be8a" providerId="ADAL" clId="{96350E4E-44D5-41ED-9CCF-73F9E97BDF41}" dt="2025-02-20T08:24:52.025" v="27" actId="20577"/>
          <ac:spMkLst>
            <pc:docMk/>
            <pc:sldMk cId="3422160705" sldId="257"/>
            <ac:spMk id="3" creationId="{E6CAB058-70DB-F87E-FF2B-5116AAC2D065}"/>
          </ac:spMkLst>
        </pc:spChg>
      </pc:sldChg>
      <pc:sldChg chg="addSp delSp modSp mod">
        <pc:chgData name="Mark Roe - STUDENT" userId="cea93e28-ad68-4cdf-a327-17e046a9be8a" providerId="ADAL" clId="{96350E4E-44D5-41ED-9CCF-73F9E97BDF41}" dt="2025-02-20T08:38:55.142" v="316" actId="1076"/>
        <pc:sldMkLst>
          <pc:docMk/>
          <pc:sldMk cId="3480849791" sldId="259"/>
        </pc:sldMkLst>
        <pc:spChg chg="add del mod">
          <ac:chgData name="Mark Roe - STUDENT" userId="cea93e28-ad68-4cdf-a327-17e046a9be8a" providerId="ADAL" clId="{96350E4E-44D5-41ED-9CCF-73F9E97BDF41}" dt="2025-02-20T08:38:08.825" v="268" actId="478"/>
          <ac:spMkLst>
            <pc:docMk/>
            <pc:sldMk cId="3480849791" sldId="259"/>
            <ac:spMk id="11" creationId="{19939B3F-1A58-E28B-EC57-81855B83888A}"/>
          </ac:spMkLst>
        </pc:spChg>
        <pc:spChg chg="add mod">
          <ac:chgData name="Mark Roe - STUDENT" userId="cea93e28-ad68-4cdf-a327-17e046a9be8a" providerId="ADAL" clId="{96350E4E-44D5-41ED-9CCF-73F9E97BDF41}" dt="2025-02-20T08:38:55.142" v="316" actId="1076"/>
          <ac:spMkLst>
            <pc:docMk/>
            <pc:sldMk cId="3480849791" sldId="259"/>
            <ac:spMk id="12" creationId="{DFD08B55-1672-83FD-0AFA-4F3A6FBC24DE}"/>
          </ac:spMkLst>
        </pc:spChg>
      </pc:sldChg>
      <pc:sldChg chg="addSp delSp modSp mod">
        <pc:chgData name="Mark Roe - STUDENT" userId="cea93e28-ad68-4cdf-a327-17e046a9be8a" providerId="ADAL" clId="{96350E4E-44D5-41ED-9CCF-73F9E97BDF41}" dt="2025-02-20T08:30:34.145" v="124" actId="1076"/>
        <pc:sldMkLst>
          <pc:docMk/>
          <pc:sldMk cId="4239328983" sldId="288"/>
        </pc:sldMkLst>
        <pc:spChg chg="add mod">
          <ac:chgData name="Mark Roe - STUDENT" userId="cea93e28-ad68-4cdf-a327-17e046a9be8a" providerId="ADAL" clId="{96350E4E-44D5-41ED-9CCF-73F9E97BDF41}" dt="2025-02-20T08:30:21.681" v="122" actId="255"/>
          <ac:spMkLst>
            <pc:docMk/>
            <pc:sldMk cId="4239328983" sldId="288"/>
            <ac:spMk id="11" creationId="{922A687F-6E94-09F1-765B-7C5AA9A5083C}"/>
          </ac:spMkLst>
        </pc:spChg>
        <pc:spChg chg="add del mod">
          <ac:chgData name="Mark Roe - STUDENT" userId="cea93e28-ad68-4cdf-a327-17e046a9be8a" providerId="ADAL" clId="{96350E4E-44D5-41ED-9CCF-73F9E97BDF41}" dt="2025-02-20T08:28:17.251" v="85" actId="21"/>
          <ac:spMkLst>
            <pc:docMk/>
            <pc:sldMk cId="4239328983" sldId="288"/>
            <ac:spMk id="12" creationId="{118DC3EB-278D-DBA1-49FF-83F37A2FBEA3}"/>
          </ac:spMkLst>
        </pc:spChg>
        <pc:spChg chg="add mod">
          <ac:chgData name="Mark Roe - STUDENT" userId="cea93e28-ad68-4cdf-a327-17e046a9be8a" providerId="ADAL" clId="{96350E4E-44D5-41ED-9CCF-73F9E97BDF41}" dt="2025-02-20T08:30:34.145" v="124" actId="1076"/>
          <ac:spMkLst>
            <pc:docMk/>
            <pc:sldMk cId="4239328983" sldId="288"/>
            <ac:spMk id="13" creationId="{8536C07D-C2C9-241E-275A-507544BFB7FB}"/>
          </ac:spMkLst>
        </pc:spChg>
        <pc:picChg chg="mod">
          <ac:chgData name="Mark Roe - STUDENT" userId="cea93e28-ad68-4cdf-a327-17e046a9be8a" providerId="ADAL" clId="{96350E4E-44D5-41ED-9CCF-73F9E97BDF41}" dt="2025-02-20T08:27:21.707" v="56" actId="1076"/>
          <ac:picMkLst>
            <pc:docMk/>
            <pc:sldMk cId="4239328983" sldId="288"/>
            <ac:picMk id="10" creationId="{06E9E675-2D3A-BF18-D0BF-0783B6D13B80}"/>
          </ac:picMkLst>
        </pc:picChg>
      </pc:sldChg>
      <pc:sldChg chg="delSp modSp mod">
        <pc:chgData name="Mark Roe - STUDENT" userId="cea93e28-ad68-4cdf-a327-17e046a9be8a" providerId="ADAL" clId="{96350E4E-44D5-41ED-9CCF-73F9E97BDF41}" dt="2025-02-20T11:16:23.475" v="427" actId="478"/>
        <pc:sldMkLst>
          <pc:docMk/>
          <pc:sldMk cId="2127253384" sldId="289"/>
        </pc:sldMkLst>
        <pc:spChg chg="del mod">
          <ac:chgData name="Mark Roe - STUDENT" userId="cea93e28-ad68-4cdf-a327-17e046a9be8a" providerId="ADAL" clId="{96350E4E-44D5-41ED-9CCF-73F9E97BDF41}" dt="2025-02-20T11:16:23.475" v="427" actId="478"/>
          <ac:spMkLst>
            <pc:docMk/>
            <pc:sldMk cId="2127253384" sldId="289"/>
            <ac:spMk id="4" creationId="{6568A837-D789-D1CF-CD4A-5C1BE484DCF1}"/>
          </ac:spMkLst>
        </pc:spChg>
      </pc:sldChg>
      <pc:sldChg chg="addSp modSp mod">
        <pc:chgData name="Mark Roe - STUDENT" userId="cea93e28-ad68-4cdf-a327-17e046a9be8a" providerId="ADAL" clId="{96350E4E-44D5-41ED-9CCF-73F9E97BDF41}" dt="2025-02-20T08:36:11.113" v="223" actId="113"/>
        <pc:sldMkLst>
          <pc:docMk/>
          <pc:sldMk cId="740026786" sldId="290"/>
        </pc:sldMkLst>
        <pc:spChg chg="add mod">
          <ac:chgData name="Mark Roe - STUDENT" userId="cea93e28-ad68-4cdf-a327-17e046a9be8a" providerId="ADAL" clId="{96350E4E-44D5-41ED-9CCF-73F9E97BDF41}" dt="2025-02-20T08:36:11.113" v="223" actId="113"/>
          <ac:spMkLst>
            <pc:docMk/>
            <pc:sldMk cId="740026786" sldId="290"/>
            <ac:spMk id="11" creationId="{492AA125-CCD1-32EE-959C-DA444C330DA6}"/>
          </ac:spMkLst>
        </pc:spChg>
        <pc:spChg chg="add mod">
          <ac:chgData name="Mark Roe - STUDENT" userId="cea93e28-ad68-4cdf-a327-17e046a9be8a" providerId="ADAL" clId="{96350E4E-44D5-41ED-9CCF-73F9E97BDF41}" dt="2025-02-20T08:33:57.617" v="154" actId="1076"/>
          <ac:spMkLst>
            <pc:docMk/>
            <pc:sldMk cId="740026786" sldId="290"/>
            <ac:spMk id="13" creationId="{09A3194C-9BA8-BCB5-D542-35A9E65B3092}"/>
          </ac:spMkLst>
        </pc:spChg>
      </pc:sldChg>
      <pc:sldChg chg="addSp modSp mod">
        <pc:chgData name="Mark Roe - STUDENT" userId="cea93e28-ad68-4cdf-a327-17e046a9be8a" providerId="ADAL" clId="{96350E4E-44D5-41ED-9CCF-73F9E97BDF41}" dt="2025-02-20T08:37:42.583" v="267" actId="1076"/>
        <pc:sldMkLst>
          <pc:docMk/>
          <pc:sldMk cId="3126293900" sldId="291"/>
        </pc:sldMkLst>
        <pc:spChg chg="add mod">
          <ac:chgData name="Mark Roe - STUDENT" userId="cea93e28-ad68-4cdf-a327-17e046a9be8a" providerId="ADAL" clId="{96350E4E-44D5-41ED-9CCF-73F9E97BDF41}" dt="2025-02-20T08:37:42.583" v="267" actId="1076"/>
          <ac:spMkLst>
            <pc:docMk/>
            <pc:sldMk cId="3126293900" sldId="291"/>
            <ac:spMk id="10" creationId="{F4FBCD57-7309-C6B6-B3E9-C6200F67A151}"/>
          </ac:spMkLst>
        </pc:spChg>
      </pc:sldChg>
      <pc:sldChg chg="addSp modSp mod">
        <pc:chgData name="Mark Roe - STUDENT" userId="cea93e28-ad68-4cdf-a327-17e046a9be8a" providerId="ADAL" clId="{96350E4E-44D5-41ED-9CCF-73F9E97BDF41}" dt="2025-02-20T08:39:46.401" v="336" actId="1076"/>
        <pc:sldMkLst>
          <pc:docMk/>
          <pc:sldMk cId="2097941343" sldId="292"/>
        </pc:sldMkLst>
        <pc:spChg chg="add mod">
          <ac:chgData name="Mark Roe - STUDENT" userId="cea93e28-ad68-4cdf-a327-17e046a9be8a" providerId="ADAL" clId="{96350E4E-44D5-41ED-9CCF-73F9E97BDF41}" dt="2025-02-20T08:39:46.401" v="336" actId="1076"/>
          <ac:spMkLst>
            <pc:docMk/>
            <pc:sldMk cId="2097941343" sldId="292"/>
            <ac:spMk id="10" creationId="{ECB7153F-0033-7EE0-C004-B23567A6EE3F}"/>
          </ac:spMkLst>
        </pc:spChg>
        <pc:picChg chg="mod">
          <ac:chgData name="Mark Roe - STUDENT" userId="cea93e28-ad68-4cdf-a327-17e046a9be8a" providerId="ADAL" clId="{96350E4E-44D5-41ED-9CCF-73F9E97BDF41}" dt="2025-02-20T08:39:17.863" v="319" actId="1076"/>
          <ac:picMkLst>
            <pc:docMk/>
            <pc:sldMk cId="2097941343" sldId="292"/>
            <ac:picMk id="14" creationId="{B63D7C39-DEED-46F7-1E4A-528B66725CA1}"/>
          </ac:picMkLst>
        </pc:picChg>
      </pc:sldChg>
      <pc:sldChg chg="addSp delSp modSp mod">
        <pc:chgData name="Mark Roe - STUDENT" userId="cea93e28-ad68-4cdf-a327-17e046a9be8a" providerId="ADAL" clId="{96350E4E-44D5-41ED-9CCF-73F9E97BDF41}" dt="2025-02-20T08:44:36.346" v="407" actId="20577"/>
        <pc:sldMkLst>
          <pc:docMk/>
          <pc:sldMk cId="3932140538" sldId="294"/>
        </pc:sldMkLst>
        <pc:spChg chg="add mod">
          <ac:chgData name="Mark Roe - STUDENT" userId="cea93e28-ad68-4cdf-a327-17e046a9be8a" providerId="ADAL" clId="{96350E4E-44D5-41ED-9CCF-73F9E97BDF41}" dt="2025-02-20T08:44:36.346" v="407" actId="20577"/>
          <ac:spMkLst>
            <pc:docMk/>
            <pc:sldMk cId="3932140538" sldId="294"/>
            <ac:spMk id="12" creationId="{4FA84E2B-6301-954C-19BE-440790DB93E2}"/>
          </ac:spMkLst>
        </pc:spChg>
        <pc:picChg chg="del">
          <ac:chgData name="Mark Roe - STUDENT" userId="cea93e28-ad68-4cdf-a327-17e046a9be8a" providerId="ADAL" clId="{96350E4E-44D5-41ED-9CCF-73F9E97BDF41}" dt="2025-02-20T08:43:42.027" v="337" actId="478"/>
          <ac:picMkLst>
            <pc:docMk/>
            <pc:sldMk cId="3932140538" sldId="294"/>
            <ac:picMk id="3" creationId="{26DD7241-1135-E443-6BEE-03446949977F}"/>
          </ac:picMkLst>
        </pc:picChg>
        <pc:picChg chg="add mod">
          <ac:chgData name="Mark Roe - STUDENT" userId="cea93e28-ad68-4cdf-a327-17e046a9be8a" providerId="ADAL" clId="{96350E4E-44D5-41ED-9CCF-73F9E97BDF41}" dt="2025-02-20T08:43:46.816" v="340" actId="1076"/>
          <ac:picMkLst>
            <pc:docMk/>
            <pc:sldMk cId="3932140538" sldId="294"/>
            <ac:picMk id="11" creationId="{4B4E96D9-B265-2910-F4E6-AAA095796C75}"/>
          </ac:picMkLst>
        </pc:picChg>
      </pc:sldChg>
      <pc:sldChg chg="modSp add mod ord">
        <pc:chgData name="Mark Roe - STUDENT" userId="cea93e28-ad68-4cdf-a327-17e046a9be8a" providerId="ADAL" clId="{96350E4E-44D5-41ED-9CCF-73F9E97BDF41}" dt="2025-02-20T08:49:48.682" v="412" actId="207"/>
        <pc:sldMkLst>
          <pc:docMk/>
          <pc:sldMk cId="880984633" sldId="299"/>
        </pc:sldMkLst>
        <pc:spChg chg="mod">
          <ac:chgData name="Mark Roe - STUDENT" userId="cea93e28-ad68-4cdf-a327-17e046a9be8a" providerId="ADAL" clId="{96350E4E-44D5-41ED-9CCF-73F9E97BDF41}" dt="2025-02-20T08:49:48.682" v="412" actId="207"/>
          <ac:spMkLst>
            <pc:docMk/>
            <pc:sldMk cId="880984633" sldId="299"/>
            <ac:spMk id="3" creationId="{A1FC2DC2-B457-1F14-D700-FAA9A252BEF1}"/>
          </ac:spMkLst>
        </pc:spChg>
        <pc:spChg chg="mod">
          <ac:chgData name="Mark Roe - STUDENT" userId="cea93e28-ad68-4cdf-a327-17e046a9be8a" providerId="ADAL" clId="{96350E4E-44D5-41ED-9CCF-73F9E97BDF41}" dt="2025-02-20T08:35:13.803" v="216" actId="20577"/>
          <ac:spMkLst>
            <pc:docMk/>
            <pc:sldMk cId="880984633" sldId="299"/>
            <ac:spMk id="4" creationId="{DF52243E-CFB8-34BB-3F11-E53A0BADD0B6}"/>
          </ac:spMkLst>
        </pc:spChg>
      </pc:sldChg>
      <pc:sldChg chg="new del">
        <pc:chgData name="Mark Roe - STUDENT" userId="cea93e28-ad68-4cdf-a327-17e046a9be8a" providerId="ADAL" clId="{96350E4E-44D5-41ED-9CCF-73F9E97BDF41}" dt="2025-02-20T08:34:21.439" v="157" actId="2696"/>
        <pc:sldMkLst>
          <pc:docMk/>
          <pc:sldMk cId="2159781572" sldId="299"/>
        </pc:sldMkLst>
      </pc:sldChg>
      <pc:sldChg chg="new del">
        <pc:chgData name="Mark Roe - STUDENT" userId="cea93e28-ad68-4cdf-a327-17e046a9be8a" providerId="ADAL" clId="{96350E4E-44D5-41ED-9CCF-73F9E97BDF41}" dt="2025-02-20T08:49:33.644" v="411" actId="2696"/>
        <pc:sldMkLst>
          <pc:docMk/>
          <pc:sldMk cId="1252183549" sldId="300"/>
        </pc:sldMkLst>
      </pc:sldChg>
      <pc:sldChg chg="modSp add mod ord">
        <pc:chgData name="Mark Roe - STUDENT" userId="cea93e28-ad68-4cdf-a327-17e046a9be8a" providerId="ADAL" clId="{96350E4E-44D5-41ED-9CCF-73F9E97BDF41}" dt="2025-02-20T08:50:20.352" v="424" actId="20577"/>
        <pc:sldMkLst>
          <pc:docMk/>
          <pc:sldMk cId="3572741190" sldId="300"/>
        </pc:sldMkLst>
        <pc:spChg chg="mod">
          <ac:chgData name="Mark Roe - STUDENT" userId="cea93e28-ad68-4cdf-a327-17e046a9be8a" providerId="ADAL" clId="{96350E4E-44D5-41ED-9CCF-73F9E97BDF41}" dt="2025-02-20T08:50:20.352" v="424" actId="20577"/>
          <ac:spMkLst>
            <pc:docMk/>
            <pc:sldMk cId="3572741190" sldId="300"/>
            <ac:spMk id="9" creationId="{610C23E1-0151-965A-6C9F-952752CF46A8}"/>
          </ac:spMkLst>
        </pc:spChg>
      </pc:sldChg>
      <pc:sldChg chg="add del">
        <pc:chgData name="Mark Roe - STUDENT" userId="cea93e28-ad68-4cdf-a327-17e046a9be8a" providerId="ADAL" clId="{96350E4E-44D5-41ED-9CCF-73F9E97BDF41}" dt="2025-02-20T08:49:31.219" v="410" actId="2696"/>
        <pc:sldMkLst>
          <pc:docMk/>
          <pc:sldMk cId="805877871" sldId="301"/>
        </pc:sldMkLst>
      </pc:sldChg>
      <pc:sldChg chg="new">
        <pc:chgData name="Mark Roe - STUDENT" userId="cea93e28-ad68-4cdf-a327-17e046a9be8a" providerId="ADAL" clId="{96350E4E-44D5-41ED-9CCF-73F9E97BDF41}" dt="2025-02-20T08:50:23.659" v="425" actId="680"/>
        <pc:sldMkLst>
          <pc:docMk/>
          <pc:sldMk cId="4078759315" sldId="301"/>
        </pc:sldMkLst>
      </pc:sldChg>
    </pc:docChg>
  </pc:docChgLst>
  <pc:docChgLst>
    <pc:chgData name="NICOLE MURRAY - STUDENT" userId="e21f262d-49a3-4329-b9bc-5d1e03aac7be" providerId="ADAL" clId="{9AB8A2B7-D284-4C19-B460-DD2CE218DEE6}"/>
    <pc:docChg chg="undo custSel addSld delSld modSld">
      <pc:chgData name="NICOLE MURRAY - STUDENT" userId="e21f262d-49a3-4329-b9bc-5d1e03aac7be" providerId="ADAL" clId="{9AB8A2B7-D284-4C19-B460-DD2CE218DEE6}" dt="2025-02-20T14:54:33.327" v="1017" actId="2696"/>
      <pc:docMkLst>
        <pc:docMk/>
      </pc:docMkLst>
      <pc:sldChg chg="modSp mod">
        <pc:chgData name="NICOLE MURRAY - STUDENT" userId="e21f262d-49a3-4329-b9bc-5d1e03aac7be" providerId="ADAL" clId="{9AB8A2B7-D284-4C19-B460-DD2CE218DEE6}" dt="2025-02-20T14:09:09.894" v="510" actId="14100"/>
        <pc:sldMkLst>
          <pc:docMk/>
          <pc:sldMk cId="3422160705" sldId="257"/>
        </pc:sldMkLst>
        <pc:picChg chg="mod">
          <ac:chgData name="NICOLE MURRAY - STUDENT" userId="e21f262d-49a3-4329-b9bc-5d1e03aac7be" providerId="ADAL" clId="{9AB8A2B7-D284-4C19-B460-DD2CE218DEE6}" dt="2025-02-20T14:09:09.894" v="510" actId="14100"/>
          <ac:picMkLst>
            <pc:docMk/>
            <pc:sldMk cId="3422160705" sldId="257"/>
            <ac:picMk id="2" creationId="{D26D633D-153C-F2D3-BCE4-718A0C8A4620}"/>
          </ac:picMkLst>
        </pc:picChg>
      </pc:sldChg>
      <pc:sldChg chg="addSp modSp mod">
        <pc:chgData name="NICOLE MURRAY - STUDENT" userId="e21f262d-49a3-4329-b9bc-5d1e03aac7be" providerId="ADAL" clId="{9AB8A2B7-D284-4C19-B460-DD2CE218DEE6}" dt="2025-02-20T13:41:14.830" v="269" actId="1076"/>
        <pc:sldMkLst>
          <pc:docMk/>
          <pc:sldMk cId="3964779852" sldId="261"/>
        </pc:sldMkLst>
        <pc:spChg chg="mod">
          <ac:chgData name="NICOLE MURRAY - STUDENT" userId="e21f262d-49a3-4329-b9bc-5d1e03aac7be" providerId="ADAL" clId="{9AB8A2B7-D284-4C19-B460-DD2CE218DEE6}" dt="2025-02-20T13:38:23.686" v="177" actId="20577"/>
          <ac:spMkLst>
            <pc:docMk/>
            <pc:sldMk cId="3964779852" sldId="261"/>
            <ac:spMk id="4" creationId="{DAA43B06-7953-CDF2-853F-FAD40D60277D}"/>
          </ac:spMkLst>
        </pc:spChg>
        <pc:spChg chg="add mod">
          <ac:chgData name="NICOLE MURRAY - STUDENT" userId="e21f262d-49a3-4329-b9bc-5d1e03aac7be" providerId="ADAL" clId="{9AB8A2B7-D284-4C19-B460-DD2CE218DEE6}" dt="2025-02-20T13:41:14.830" v="269" actId="1076"/>
          <ac:spMkLst>
            <pc:docMk/>
            <pc:sldMk cId="3964779852" sldId="261"/>
            <ac:spMk id="11" creationId="{629BA5B7-F6B0-FB89-327C-085A142B33C0}"/>
          </ac:spMkLst>
        </pc:spChg>
        <pc:picChg chg="mod">
          <ac:chgData name="NICOLE MURRAY - STUDENT" userId="e21f262d-49a3-4329-b9bc-5d1e03aac7be" providerId="ADAL" clId="{9AB8A2B7-D284-4C19-B460-DD2CE218DEE6}" dt="2025-02-20T13:37:54.374" v="139" actId="1076"/>
          <ac:picMkLst>
            <pc:docMk/>
            <pc:sldMk cId="3964779852" sldId="261"/>
            <ac:picMk id="2" creationId="{EA371BF6-3A83-9A66-AB85-3FBE042A482F}"/>
          </ac:picMkLst>
        </pc:picChg>
        <pc:picChg chg="mod">
          <ac:chgData name="NICOLE MURRAY - STUDENT" userId="e21f262d-49a3-4329-b9bc-5d1e03aac7be" providerId="ADAL" clId="{9AB8A2B7-D284-4C19-B460-DD2CE218DEE6}" dt="2025-02-20T13:37:51.551" v="138" actId="1076"/>
          <ac:picMkLst>
            <pc:docMk/>
            <pc:sldMk cId="3964779852" sldId="261"/>
            <ac:picMk id="7" creationId="{5BDC1305-09D9-B36F-FC03-5525CEAB371D}"/>
          </ac:picMkLst>
        </pc:picChg>
        <pc:picChg chg="mod">
          <ac:chgData name="NICOLE MURRAY - STUDENT" userId="e21f262d-49a3-4329-b9bc-5d1e03aac7be" providerId="ADAL" clId="{9AB8A2B7-D284-4C19-B460-DD2CE218DEE6}" dt="2025-02-20T13:38:43.879" v="179" actId="1076"/>
          <ac:picMkLst>
            <pc:docMk/>
            <pc:sldMk cId="3964779852" sldId="261"/>
            <ac:picMk id="10" creationId="{E5523AAA-A124-92A0-EA24-C46F65AB6722}"/>
          </ac:picMkLst>
        </pc:picChg>
      </pc:sldChg>
      <pc:sldChg chg="del">
        <pc:chgData name="NICOLE MURRAY - STUDENT" userId="e21f262d-49a3-4329-b9bc-5d1e03aac7be" providerId="ADAL" clId="{9AB8A2B7-D284-4C19-B460-DD2CE218DEE6}" dt="2025-02-20T14:54:33.327" v="1017" actId="2696"/>
        <pc:sldMkLst>
          <pc:docMk/>
          <pc:sldMk cId="3233258832" sldId="298"/>
        </pc:sldMkLst>
      </pc:sldChg>
      <pc:sldChg chg="modSp mod">
        <pc:chgData name="NICOLE MURRAY - STUDENT" userId="e21f262d-49a3-4329-b9bc-5d1e03aac7be" providerId="ADAL" clId="{9AB8A2B7-D284-4C19-B460-DD2CE218DEE6}" dt="2025-02-20T14:50:47.944" v="1016" actId="313"/>
        <pc:sldMkLst>
          <pc:docMk/>
          <pc:sldMk cId="880984633" sldId="299"/>
        </pc:sldMkLst>
        <pc:spChg chg="mod">
          <ac:chgData name="NICOLE MURRAY - STUDENT" userId="e21f262d-49a3-4329-b9bc-5d1e03aac7be" providerId="ADAL" clId="{9AB8A2B7-D284-4C19-B460-DD2CE218DEE6}" dt="2025-02-20T14:50:47.944" v="1016" actId="313"/>
          <ac:spMkLst>
            <pc:docMk/>
            <pc:sldMk cId="880984633" sldId="299"/>
            <ac:spMk id="3" creationId="{A1FC2DC2-B457-1F14-D700-FAA9A252BEF1}"/>
          </ac:spMkLst>
        </pc:spChg>
      </pc:sldChg>
      <pc:sldChg chg="addSp modSp del mod">
        <pc:chgData name="NICOLE MURRAY - STUDENT" userId="e21f262d-49a3-4329-b9bc-5d1e03aac7be" providerId="ADAL" clId="{9AB8A2B7-D284-4C19-B460-DD2CE218DEE6}" dt="2025-02-20T14:16:54.489" v="722" actId="2696"/>
        <pc:sldMkLst>
          <pc:docMk/>
          <pc:sldMk cId="4078759315" sldId="301"/>
        </pc:sldMkLst>
        <pc:spChg chg="mod">
          <ac:chgData name="NICOLE MURRAY - STUDENT" userId="e21f262d-49a3-4329-b9bc-5d1e03aac7be" providerId="ADAL" clId="{9AB8A2B7-D284-4C19-B460-DD2CE218DEE6}" dt="2025-02-20T13:58:45.866" v="426" actId="1076"/>
          <ac:spMkLst>
            <pc:docMk/>
            <pc:sldMk cId="4078759315" sldId="301"/>
            <ac:spMk id="2" creationId="{653D16AD-87C1-E609-8090-949B442D2C4F}"/>
          </ac:spMkLst>
        </pc:spChg>
        <pc:spChg chg="mod">
          <ac:chgData name="NICOLE MURRAY - STUDENT" userId="e21f262d-49a3-4329-b9bc-5d1e03aac7be" providerId="ADAL" clId="{9AB8A2B7-D284-4C19-B460-DD2CE218DEE6}" dt="2025-02-20T13:49:28.978" v="321" actId="5793"/>
          <ac:spMkLst>
            <pc:docMk/>
            <pc:sldMk cId="4078759315" sldId="301"/>
            <ac:spMk id="3" creationId="{BE3B335B-D3C8-3379-7956-C58C8376D096}"/>
          </ac:spMkLst>
        </pc:spChg>
        <pc:spChg chg="add mod">
          <ac:chgData name="NICOLE MURRAY - STUDENT" userId="e21f262d-49a3-4329-b9bc-5d1e03aac7be" providerId="ADAL" clId="{9AB8A2B7-D284-4C19-B460-DD2CE218DEE6}" dt="2025-02-20T13:52:26.351" v="369" actId="1076"/>
          <ac:spMkLst>
            <pc:docMk/>
            <pc:sldMk cId="4078759315" sldId="301"/>
            <ac:spMk id="7" creationId="{E9DFBF95-0FB3-CCA3-A421-BDB18E81C1F5}"/>
          </ac:spMkLst>
        </pc:spChg>
        <pc:picChg chg="mod">
          <ac:chgData name="NICOLE MURRAY - STUDENT" userId="e21f262d-49a3-4329-b9bc-5d1e03aac7be" providerId="ADAL" clId="{9AB8A2B7-D284-4C19-B460-DD2CE218DEE6}" dt="2025-02-20T13:52:29.025" v="370" actId="1076"/>
          <ac:picMkLst>
            <pc:docMk/>
            <pc:sldMk cId="4078759315" sldId="301"/>
            <ac:picMk id="6" creationId="{8ED0C2BE-05BF-3CB3-93FB-6105D98F7C5D}"/>
          </ac:picMkLst>
        </pc:picChg>
      </pc:sldChg>
      <pc:sldChg chg="addSp delSp modSp new del mod">
        <pc:chgData name="NICOLE MURRAY - STUDENT" userId="e21f262d-49a3-4329-b9bc-5d1e03aac7be" providerId="ADAL" clId="{9AB8A2B7-D284-4C19-B460-DD2CE218DEE6}" dt="2025-02-20T14:07:51.736" v="507" actId="2696"/>
        <pc:sldMkLst>
          <pc:docMk/>
          <pc:sldMk cId="783417220" sldId="303"/>
        </pc:sldMkLst>
        <pc:spChg chg="mod">
          <ac:chgData name="NICOLE MURRAY - STUDENT" userId="e21f262d-49a3-4329-b9bc-5d1e03aac7be" providerId="ADAL" clId="{9AB8A2B7-D284-4C19-B460-DD2CE218DEE6}" dt="2025-02-20T14:03:39.547" v="486" actId="20577"/>
          <ac:spMkLst>
            <pc:docMk/>
            <pc:sldMk cId="783417220" sldId="303"/>
            <ac:spMk id="2" creationId="{E47F2D5A-C259-2BC0-D9FB-A8B09FC89D83}"/>
          </ac:spMkLst>
        </pc:spChg>
        <pc:spChg chg="del">
          <ac:chgData name="NICOLE MURRAY - STUDENT" userId="e21f262d-49a3-4329-b9bc-5d1e03aac7be" providerId="ADAL" clId="{9AB8A2B7-D284-4C19-B460-DD2CE218DEE6}" dt="2025-02-20T14:01:59.526" v="427"/>
          <ac:spMkLst>
            <pc:docMk/>
            <pc:sldMk cId="783417220" sldId="303"/>
            <ac:spMk id="3" creationId="{1C7F5536-6D23-D015-006A-DB9FD4F1E0AC}"/>
          </ac:spMkLst>
        </pc:spChg>
        <pc:picChg chg="add mod">
          <ac:chgData name="NICOLE MURRAY - STUDENT" userId="e21f262d-49a3-4329-b9bc-5d1e03aac7be" providerId="ADAL" clId="{9AB8A2B7-D284-4C19-B460-DD2CE218DEE6}" dt="2025-02-20T14:02:14.492" v="429" actId="1076"/>
          <ac:picMkLst>
            <pc:docMk/>
            <pc:sldMk cId="783417220" sldId="303"/>
            <ac:picMk id="6" creationId="{B7442E87-07C3-DA34-5B1B-8025D88DB5AB}"/>
          </ac:picMkLst>
        </pc:picChg>
        <pc:picChg chg="add mod">
          <ac:chgData name="NICOLE MURRAY - STUDENT" userId="e21f262d-49a3-4329-b9bc-5d1e03aac7be" providerId="ADAL" clId="{9AB8A2B7-D284-4C19-B460-DD2CE218DEE6}" dt="2025-02-20T14:04:23.662" v="492" actId="14100"/>
          <ac:picMkLst>
            <pc:docMk/>
            <pc:sldMk cId="783417220" sldId="303"/>
            <ac:picMk id="7" creationId="{56DF40DF-185B-597E-66C8-985DE99C7A64}"/>
          </ac:picMkLst>
        </pc:picChg>
      </pc:sldChg>
      <pc:sldChg chg="modSp mod">
        <pc:chgData name="NICOLE MURRAY - STUDENT" userId="e21f262d-49a3-4329-b9bc-5d1e03aac7be" providerId="ADAL" clId="{9AB8A2B7-D284-4C19-B460-DD2CE218DEE6}" dt="2025-02-20T14:12:13.287" v="605" actId="113"/>
        <pc:sldMkLst>
          <pc:docMk/>
          <pc:sldMk cId="1647261292" sldId="304"/>
        </pc:sldMkLst>
        <pc:spChg chg="mod">
          <ac:chgData name="NICOLE MURRAY - STUDENT" userId="e21f262d-49a3-4329-b9bc-5d1e03aac7be" providerId="ADAL" clId="{9AB8A2B7-D284-4C19-B460-DD2CE218DEE6}" dt="2025-02-20T14:12:13.287" v="605" actId="113"/>
          <ac:spMkLst>
            <pc:docMk/>
            <pc:sldMk cId="1647261292" sldId="304"/>
            <ac:spMk id="3" creationId="{90A3EEA6-17F1-A7E2-20DB-631F29CE164D}"/>
          </ac:spMkLst>
        </pc:spChg>
      </pc:sldChg>
      <pc:sldChg chg="modSp new del mod">
        <pc:chgData name="NICOLE MURRAY - STUDENT" userId="e21f262d-49a3-4329-b9bc-5d1e03aac7be" providerId="ADAL" clId="{9AB8A2B7-D284-4C19-B460-DD2CE218DEE6}" dt="2025-02-20T14:18:48.467" v="742" actId="2696"/>
        <pc:sldMkLst>
          <pc:docMk/>
          <pc:sldMk cId="1062054042" sldId="305"/>
        </pc:sldMkLst>
        <pc:spChg chg="mod">
          <ac:chgData name="NICOLE MURRAY - STUDENT" userId="e21f262d-49a3-4329-b9bc-5d1e03aac7be" providerId="ADAL" clId="{9AB8A2B7-D284-4C19-B460-DD2CE218DEE6}" dt="2025-02-20T13:57:54.813" v="399" actId="1076"/>
          <ac:spMkLst>
            <pc:docMk/>
            <pc:sldMk cId="1062054042" sldId="305"/>
            <ac:spMk id="2" creationId="{BD296B16-452F-EDFC-2952-EC2ADC089C2B}"/>
          </ac:spMkLst>
        </pc:spChg>
        <pc:picChg chg="mod">
          <ac:chgData name="NICOLE MURRAY - STUDENT" userId="e21f262d-49a3-4329-b9bc-5d1e03aac7be" providerId="ADAL" clId="{9AB8A2B7-D284-4C19-B460-DD2CE218DEE6}" dt="2025-02-20T14:17:53.183" v="731" actId="1076"/>
          <ac:picMkLst>
            <pc:docMk/>
            <pc:sldMk cId="1062054042" sldId="305"/>
            <ac:picMk id="6" creationId="{F12A13DA-82E7-6AFC-11AF-EE80E2A80ED4}"/>
          </ac:picMkLst>
        </pc:picChg>
        <pc:picChg chg="mod">
          <ac:chgData name="NICOLE MURRAY - STUDENT" userId="e21f262d-49a3-4329-b9bc-5d1e03aac7be" providerId="ADAL" clId="{9AB8A2B7-D284-4C19-B460-DD2CE218DEE6}" dt="2025-02-20T14:18:15.835" v="734" actId="1076"/>
          <ac:picMkLst>
            <pc:docMk/>
            <pc:sldMk cId="1062054042" sldId="305"/>
            <ac:picMk id="7" creationId="{82635977-53EB-0B09-B00E-F034CAE3B230}"/>
          </ac:picMkLst>
        </pc:picChg>
      </pc:sldChg>
      <pc:sldChg chg="new del">
        <pc:chgData name="NICOLE MURRAY - STUDENT" userId="e21f262d-49a3-4329-b9bc-5d1e03aac7be" providerId="ADAL" clId="{9AB8A2B7-D284-4C19-B460-DD2CE218DEE6}" dt="2025-02-20T14:42:53.832" v="978" actId="2696"/>
        <pc:sldMkLst>
          <pc:docMk/>
          <pc:sldMk cId="2614712229" sldId="306"/>
        </pc:sldMkLst>
      </pc:sldChg>
      <pc:sldChg chg="new del">
        <pc:chgData name="NICOLE MURRAY - STUDENT" userId="e21f262d-49a3-4329-b9bc-5d1e03aac7be" providerId="ADAL" clId="{9AB8A2B7-D284-4C19-B460-DD2CE218DEE6}" dt="2025-02-20T14:05:46.030" v="499" actId="2696"/>
        <pc:sldMkLst>
          <pc:docMk/>
          <pc:sldMk cId="4219725302" sldId="307"/>
        </pc:sldMkLst>
      </pc:sldChg>
      <pc:sldChg chg="addSp delSp modSp add mod">
        <pc:chgData name="NICOLE MURRAY - STUDENT" userId="e21f262d-49a3-4329-b9bc-5d1e03aac7be" providerId="ADAL" clId="{9AB8A2B7-D284-4C19-B460-DD2CE218DEE6}" dt="2025-02-20T14:14:06.526" v="681" actId="404"/>
        <pc:sldMkLst>
          <pc:docMk/>
          <pc:sldMk cId="1856984579" sldId="308"/>
        </pc:sldMkLst>
        <pc:spChg chg="add del mod">
          <ac:chgData name="NICOLE MURRAY - STUDENT" userId="e21f262d-49a3-4329-b9bc-5d1e03aac7be" providerId="ADAL" clId="{9AB8A2B7-D284-4C19-B460-DD2CE218DEE6}" dt="2025-02-20T14:10:11.784" v="513"/>
          <ac:spMkLst>
            <pc:docMk/>
            <pc:sldMk cId="1856984579" sldId="308"/>
            <ac:spMk id="7" creationId="{D4304877-74D2-8FE6-275E-2FAFB6F874E8}"/>
          </ac:spMkLst>
        </pc:spChg>
        <pc:spChg chg="add mod">
          <ac:chgData name="NICOLE MURRAY - STUDENT" userId="e21f262d-49a3-4329-b9bc-5d1e03aac7be" providerId="ADAL" clId="{9AB8A2B7-D284-4C19-B460-DD2CE218DEE6}" dt="2025-02-20T14:14:06.526" v="681" actId="404"/>
          <ac:spMkLst>
            <pc:docMk/>
            <pc:sldMk cId="1856984579" sldId="308"/>
            <ac:spMk id="10" creationId="{0B06692E-8E30-A9BA-E79B-0C9CDB6C903E}"/>
          </ac:spMkLst>
        </pc:spChg>
        <pc:spChg chg="del mod">
          <ac:chgData name="NICOLE MURRAY - STUDENT" userId="e21f262d-49a3-4329-b9bc-5d1e03aac7be" providerId="ADAL" clId="{9AB8A2B7-D284-4C19-B460-DD2CE218DEE6}" dt="2025-02-20T14:05:41.780" v="498"/>
          <ac:spMkLst>
            <pc:docMk/>
            <pc:sldMk cId="1856984579" sldId="308"/>
            <ac:spMk id="12" creationId="{94F3BA4A-2EBD-B573-32E2-B398C6A4F4F1}"/>
          </ac:spMkLst>
        </pc:spChg>
        <pc:picChg chg="add mod">
          <ac:chgData name="NICOLE MURRAY - STUDENT" userId="e21f262d-49a3-4329-b9bc-5d1e03aac7be" providerId="ADAL" clId="{9AB8A2B7-D284-4C19-B460-DD2CE218DEE6}" dt="2025-02-20T14:05:56.985" v="501" actId="1076"/>
          <ac:picMkLst>
            <pc:docMk/>
            <pc:sldMk cId="1856984579" sldId="308"/>
            <ac:picMk id="2" creationId="{AB0823D5-1945-4A2A-AF98-DA7AAD3F7065}"/>
          </ac:picMkLst>
        </pc:picChg>
        <pc:picChg chg="add mod">
          <ac:chgData name="NICOLE MURRAY - STUDENT" userId="e21f262d-49a3-4329-b9bc-5d1e03aac7be" providerId="ADAL" clId="{9AB8A2B7-D284-4C19-B460-DD2CE218DEE6}" dt="2025-02-20T14:06:25.645" v="506" actId="14100"/>
          <ac:picMkLst>
            <pc:docMk/>
            <pc:sldMk cId="1856984579" sldId="308"/>
            <ac:picMk id="3" creationId="{3EFE564A-7DC7-3D0F-8767-108DF2C34D3F}"/>
          </ac:picMkLst>
        </pc:picChg>
        <pc:picChg chg="del">
          <ac:chgData name="NICOLE MURRAY - STUDENT" userId="e21f262d-49a3-4329-b9bc-5d1e03aac7be" providerId="ADAL" clId="{9AB8A2B7-D284-4C19-B460-DD2CE218DEE6}" dt="2025-02-20T14:05:30.875" v="495" actId="478"/>
          <ac:picMkLst>
            <pc:docMk/>
            <pc:sldMk cId="1856984579" sldId="308"/>
            <ac:picMk id="11" creationId="{B1EA2073-6BC9-5D2C-C3A1-DF35B771C096}"/>
          </ac:picMkLst>
        </pc:picChg>
      </pc:sldChg>
      <pc:sldChg chg="new del">
        <pc:chgData name="NICOLE MURRAY - STUDENT" userId="e21f262d-49a3-4329-b9bc-5d1e03aac7be" providerId="ADAL" clId="{9AB8A2B7-D284-4C19-B460-DD2CE218DEE6}" dt="2025-02-20T14:22:14.132" v="787" actId="2696"/>
        <pc:sldMkLst>
          <pc:docMk/>
          <pc:sldMk cId="2799289000" sldId="309"/>
        </pc:sldMkLst>
      </pc:sldChg>
      <pc:sldChg chg="new del">
        <pc:chgData name="NICOLE MURRAY - STUDENT" userId="e21f262d-49a3-4329-b9bc-5d1e03aac7be" providerId="ADAL" clId="{9AB8A2B7-D284-4C19-B460-DD2CE218DEE6}" dt="2025-02-20T14:17:01.399" v="723" actId="2696"/>
        <pc:sldMkLst>
          <pc:docMk/>
          <pc:sldMk cId="477831671" sldId="311"/>
        </pc:sldMkLst>
      </pc:sldChg>
      <pc:sldChg chg="addSp modSp add mod">
        <pc:chgData name="NICOLE MURRAY - STUDENT" userId="e21f262d-49a3-4329-b9bc-5d1e03aac7be" providerId="ADAL" clId="{9AB8A2B7-D284-4C19-B460-DD2CE218DEE6}" dt="2025-02-20T14:16:45.942" v="721" actId="1076"/>
        <pc:sldMkLst>
          <pc:docMk/>
          <pc:sldMk cId="2677332453" sldId="312"/>
        </pc:sldMkLst>
        <pc:spChg chg="mod">
          <ac:chgData name="NICOLE MURRAY - STUDENT" userId="e21f262d-49a3-4329-b9bc-5d1e03aac7be" providerId="ADAL" clId="{9AB8A2B7-D284-4C19-B460-DD2CE218DEE6}" dt="2025-02-20T14:16:00.450" v="686" actId="20577"/>
          <ac:spMkLst>
            <pc:docMk/>
            <pc:sldMk cId="2677332453" sldId="312"/>
            <ac:spMk id="3" creationId="{944CA1FE-88AC-C8E3-97A8-7370EBC48FC9}"/>
          </ac:spMkLst>
        </pc:spChg>
        <pc:spChg chg="mod">
          <ac:chgData name="NICOLE MURRAY - STUDENT" userId="e21f262d-49a3-4329-b9bc-5d1e03aac7be" providerId="ADAL" clId="{9AB8A2B7-D284-4C19-B460-DD2CE218DEE6}" dt="2025-02-20T14:16:14.073" v="715" actId="20577"/>
          <ac:spMkLst>
            <pc:docMk/>
            <pc:sldMk cId="2677332453" sldId="312"/>
            <ac:spMk id="4" creationId="{7856C6CB-9462-870D-8BE7-73803EEEBEE3}"/>
          </ac:spMkLst>
        </pc:spChg>
        <pc:spChg chg="add mod">
          <ac:chgData name="NICOLE MURRAY - STUDENT" userId="e21f262d-49a3-4329-b9bc-5d1e03aac7be" providerId="ADAL" clId="{9AB8A2B7-D284-4C19-B460-DD2CE218DEE6}" dt="2025-02-20T14:16:45.942" v="721" actId="1076"/>
          <ac:spMkLst>
            <pc:docMk/>
            <pc:sldMk cId="2677332453" sldId="312"/>
            <ac:spMk id="10" creationId="{B40118E3-BD17-88D0-97E2-FBAD75CE1273}"/>
          </ac:spMkLst>
        </pc:spChg>
        <pc:picChg chg="add mod">
          <ac:chgData name="NICOLE MURRAY - STUDENT" userId="e21f262d-49a3-4329-b9bc-5d1e03aac7be" providerId="ADAL" clId="{9AB8A2B7-D284-4C19-B460-DD2CE218DEE6}" dt="2025-02-20T14:16:30.854" v="719" actId="1076"/>
          <ac:picMkLst>
            <pc:docMk/>
            <pc:sldMk cId="2677332453" sldId="312"/>
            <ac:picMk id="2" creationId="{44E637C3-F02B-6402-B068-48DD69653ADE}"/>
          </ac:picMkLst>
        </pc:picChg>
      </pc:sldChg>
      <pc:sldChg chg="new del">
        <pc:chgData name="NICOLE MURRAY - STUDENT" userId="e21f262d-49a3-4329-b9bc-5d1e03aac7be" providerId="ADAL" clId="{9AB8A2B7-D284-4C19-B460-DD2CE218DEE6}" dt="2025-02-20T14:17:48.002" v="730" actId="2696"/>
        <pc:sldMkLst>
          <pc:docMk/>
          <pc:sldMk cId="1011711533" sldId="313"/>
        </pc:sldMkLst>
      </pc:sldChg>
      <pc:sldChg chg="addSp delSp modSp add mod">
        <pc:chgData name="NICOLE MURRAY - STUDENT" userId="e21f262d-49a3-4329-b9bc-5d1e03aac7be" providerId="ADAL" clId="{9AB8A2B7-D284-4C19-B460-DD2CE218DEE6}" dt="2025-02-20T14:19:06.031" v="778" actId="20577"/>
        <pc:sldMkLst>
          <pc:docMk/>
          <pc:sldMk cId="2292195502" sldId="314"/>
        </pc:sldMkLst>
        <pc:spChg chg="mod">
          <ac:chgData name="NICOLE MURRAY - STUDENT" userId="e21f262d-49a3-4329-b9bc-5d1e03aac7be" providerId="ADAL" clId="{9AB8A2B7-D284-4C19-B460-DD2CE218DEE6}" dt="2025-02-20T14:19:06.031" v="778" actId="20577"/>
          <ac:spMkLst>
            <pc:docMk/>
            <pc:sldMk cId="2292195502" sldId="314"/>
            <ac:spMk id="4" creationId="{53E65175-10FB-9077-7634-68936CE45BC4}"/>
          </ac:spMkLst>
        </pc:spChg>
        <pc:spChg chg="del mod">
          <ac:chgData name="NICOLE MURRAY - STUDENT" userId="e21f262d-49a3-4329-b9bc-5d1e03aac7be" providerId="ADAL" clId="{9AB8A2B7-D284-4C19-B460-DD2CE218DEE6}" dt="2025-02-20T14:17:45.824" v="729"/>
          <ac:spMkLst>
            <pc:docMk/>
            <pc:sldMk cId="2292195502" sldId="314"/>
            <ac:spMk id="10" creationId="{8DD4BD48-1AE3-DACD-511F-CAE3DC4823F3}"/>
          </ac:spMkLst>
        </pc:spChg>
        <pc:picChg chg="del">
          <ac:chgData name="NICOLE MURRAY - STUDENT" userId="e21f262d-49a3-4329-b9bc-5d1e03aac7be" providerId="ADAL" clId="{9AB8A2B7-D284-4C19-B460-DD2CE218DEE6}" dt="2025-02-20T14:17:38.185" v="726" actId="478"/>
          <ac:picMkLst>
            <pc:docMk/>
            <pc:sldMk cId="2292195502" sldId="314"/>
            <ac:picMk id="2" creationId="{1E195E0C-48E9-F36D-1890-1A5DB41DCCA5}"/>
          </ac:picMkLst>
        </pc:picChg>
        <pc:picChg chg="add mod">
          <ac:chgData name="NICOLE MURRAY - STUDENT" userId="e21f262d-49a3-4329-b9bc-5d1e03aac7be" providerId="ADAL" clId="{9AB8A2B7-D284-4C19-B460-DD2CE218DEE6}" dt="2025-02-20T14:18:09.014" v="733" actId="1076"/>
          <ac:picMkLst>
            <pc:docMk/>
            <pc:sldMk cId="2292195502" sldId="314"/>
            <ac:picMk id="7" creationId="{736B2C92-8D8E-0E3C-C5D4-F4AFF86700E8}"/>
          </ac:picMkLst>
        </pc:picChg>
        <pc:picChg chg="add mod">
          <ac:chgData name="NICOLE MURRAY - STUDENT" userId="e21f262d-49a3-4329-b9bc-5d1e03aac7be" providerId="ADAL" clId="{9AB8A2B7-D284-4C19-B460-DD2CE218DEE6}" dt="2025-02-20T14:18:36.104" v="741" actId="14100"/>
          <ac:picMkLst>
            <pc:docMk/>
            <pc:sldMk cId="2292195502" sldId="314"/>
            <ac:picMk id="11" creationId="{9AB88157-7A37-0A67-2602-7A827184DE25}"/>
          </ac:picMkLst>
        </pc:picChg>
      </pc:sldChg>
      <pc:sldChg chg="add del">
        <pc:chgData name="NICOLE MURRAY - STUDENT" userId="e21f262d-49a3-4329-b9bc-5d1e03aac7be" providerId="ADAL" clId="{9AB8A2B7-D284-4C19-B460-DD2CE218DEE6}" dt="2025-02-20T14:21:33.916" v="784" actId="2696"/>
        <pc:sldMkLst>
          <pc:docMk/>
          <pc:sldMk cId="1631389112" sldId="315"/>
        </pc:sldMkLst>
      </pc:sldChg>
      <pc:sldChg chg="modSp add mod">
        <pc:chgData name="NICOLE MURRAY - STUDENT" userId="e21f262d-49a3-4329-b9bc-5d1e03aac7be" providerId="ADAL" clId="{9AB8A2B7-D284-4C19-B460-DD2CE218DEE6}" dt="2025-02-20T14:29:24.948" v="830" actId="14100"/>
        <pc:sldMkLst>
          <pc:docMk/>
          <pc:sldMk cId="2074386859" sldId="315"/>
        </pc:sldMkLst>
        <pc:spChg chg="mod">
          <ac:chgData name="NICOLE MURRAY - STUDENT" userId="e21f262d-49a3-4329-b9bc-5d1e03aac7be" providerId="ADAL" clId="{9AB8A2B7-D284-4C19-B460-DD2CE218DEE6}" dt="2025-02-20T14:22:10.265" v="786" actId="20577"/>
          <ac:spMkLst>
            <pc:docMk/>
            <pc:sldMk cId="2074386859" sldId="315"/>
            <ac:spMk id="3" creationId="{78FB2E25-F503-A7B6-A363-097A52BC9999}"/>
          </ac:spMkLst>
        </pc:spChg>
        <pc:spChg chg="mod">
          <ac:chgData name="NICOLE MURRAY - STUDENT" userId="e21f262d-49a3-4329-b9bc-5d1e03aac7be" providerId="ADAL" clId="{9AB8A2B7-D284-4C19-B460-DD2CE218DEE6}" dt="2025-02-20T14:22:48.465" v="808" actId="20577"/>
          <ac:spMkLst>
            <pc:docMk/>
            <pc:sldMk cId="2074386859" sldId="315"/>
            <ac:spMk id="4" creationId="{281BDB3C-3B13-C2AB-7C61-89FD5F443199}"/>
          </ac:spMkLst>
        </pc:spChg>
        <pc:picChg chg="mod">
          <ac:chgData name="NICOLE MURRAY - STUDENT" userId="e21f262d-49a3-4329-b9bc-5d1e03aac7be" providerId="ADAL" clId="{9AB8A2B7-D284-4C19-B460-DD2CE218DEE6}" dt="2025-02-20T14:29:05.974" v="826" actId="1076"/>
          <ac:picMkLst>
            <pc:docMk/>
            <pc:sldMk cId="2074386859" sldId="315"/>
            <ac:picMk id="2" creationId="{846170E5-EA4D-F418-E0DC-5B84E54FB22E}"/>
          </ac:picMkLst>
        </pc:picChg>
        <pc:picChg chg="mod">
          <ac:chgData name="NICOLE MURRAY - STUDENT" userId="e21f262d-49a3-4329-b9bc-5d1e03aac7be" providerId="ADAL" clId="{9AB8A2B7-D284-4C19-B460-DD2CE218DEE6}" dt="2025-02-20T14:29:24.948" v="830" actId="14100"/>
          <ac:picMkLst>
            <pc:docMk/>
            <pc:sldMk cId="2074386859" sldId="315"/>
            <ac:picMk id="7" creationId="{18B46C6D-39D6-6F72-7D89-097DE3C011EB}"/>
          </ac:picMkLst>
        </pc:picChg>
        <pc:picChg chg="mod">
          <ac:chgData name="NICOLE MURRAY - STUDENT" userId="e21f262d-49a3-4329-b9bc-5d1e03aac7be" providerId="ADAL" clId="{9AB8A2B7-D284-4C19-B460-DD2CE218DEE6}" dt="2025-02-20T14:29:15.022" v="828" actId="14100"/>
          <ac:picMkLst>
            <pc:docMk/>
            <pc:sldMk cId="2074386859" sldId="315"/>
            <ac:picMk id="10" creationId="{EAE98D77-7D8B-9F84-7A53-EED6B06015E7}"/>
          </ac:picMkLst>
        </pc:picChg>
      </pc:sldChg>
      <pc:sldChg chg="addSp delSp modSp add del mod">
        <pc:chgData name="NICOLE MURRAY - STUDENT" userId="e21f262d-49a3-4329-b9bc-5d1e03aac7be" providerId="ADAL" clId="{9AB8A2B7-D284-4C19-B460-DD2CE218DEE6}" dt="2025-02-20T14:21:14.114" v="782" actId="2696"/>
        <pc:sldMkLst>
          <pc:docMk/>
          <pc:sldMk cId="2681474121" sldId="315"/>
        </pc:sldMkLst>
        <pc:spChg chg="add mod">
          <ac:chgData name="NICOLE MURRAY - STUDENT" userId="e21f262d-49a3-4329-b9bc-5d1e03aac7be" providerId="ADAL" clId="{9AB8A2B7-D284-4C19-B460-DD2CE218DEE6}" dt="2025-02-20T14:21:03.924" v="781" actId="5793"/>
          <ac:spMkLst>
            <pc:docMk/>
            <pc:sldMk cId="2681474121" sldId="315"/>
            <ac:spMk id="11" creationId="{09C62016-A208-CE88-B45D-6D36A7DF51F7}"/>
          </ac:spMkLst>
        </pc:spChg>
        <pc:picChg chg="del">
          <ac:chgData name="NICOLE MURRAY - STUDENT" userId="e21f262d-49a3-4329-b9bc-5d1e03aac7be" providerId="ADAL" clId="{9AB8A2B7-D284-4C19-B460-DD2CE218DEE6}" dt="2025-02-20T14:20:55.427" v="780" actId="478"/>
          <ac:picMkLst>
            <pc:docMk/>
            <pc:sldMk cId="2681474121" sldId="315"/>
            <ac:picMk id="2" creationId="{90C20AF2-AD7A-A421-9003-9BBAFF2F4752}"/>
          </ac:picMkLst>
        </pc:picChg>
      </pc:sldChg>
      <pc:sldChg chg="new del">
        <pc:chgData name="NICOLE MURRAY - STUDENT" userId="e21f262d-49a3-4329-b9bc-5d1e03aac7be" providerId="ADAL" clId="{9AB8A2B7-D284-4C19-B460-DD2CE218DEE6}" dt="2025-02-20T14:30:26.648" v="833" actId="2696"/>
        <pc:sldMkLst>
          <pc:docMk/>
          <pc:sldMk cId="3377063569" sldId="316"/>
        </pc:sldMkLst>
      </pc:sldChg>
      <pc:sldChg chg="addSp modSp add mod">
        <pc:chgData name="NICOLE MURRAY - STUDENT" userId="e21f262d-49a3-4329-b9bc-5d1e03aac7be" providerId="ADAL" clId="{9AB8A2B7-D284-4C19-B460-DD2CE218DEE6}" dt="2025-02-20T14:40:38.885" v="973" actId="1076"/>
        <pc:sldMkLst>
          <pc:docMk/>
          <pc:sldMk cId="245009898" sldId="317"/>
        </pc:sldMkLst>
        <pc:spChg chg="mod">
          <ac:chgData name="NICOLE MURRAY - STUDENT" userId="e21f262d-49a3-4329-b9bc-5d1e03aac7be" providerId="ADAL" clId="{9AB8A2B7-D284-4C19-B460-DD2CE218DEE6}" dt="2025-02-20T14:30:31.812" v="834" actId="20577"/>
          <ac:spMkLst>
            <pc:docMk/>
            <pc:sldMk cId="245009898" sldId="317"/>
            <ac:spMk id="3" creationId="{5D8201C9-426E-4AD6-8563-616C8A133A44}"/>
          </ac:spMkLst>
        </pc:spChg>
        <pc:spChg chg="mod">
          <ac:chgData name="NICOLE MURRAY - STUDENT" userId="e21f262d-49a3-4329-b9bc-5d1e03aac7be" providerId="ADAL" clId="{9AB8A2B7-D284-4C19-B460-DD2CE218DEE6}" dt="2025-02-20T14:39:21.091" v="953" actId="20577"/>
          <ac:spMkLst>
            <pc:docMk/>
            <pc:sldMk cId="245009898" sldId="317"/>
            <ac:spMk id="4" creationId="{455E57F9-FECB-07CB-5BD0-A67E4B697635}"/>
          </ac:spMkLst>
        </pc:spChg>
        <pc:spChg chg="add mod">
          <ac:chgData name="NICOLE MURRAY - STUDENT" userId="e21f262d-49a3-4329-b9bc-5d1e03aac7be" providerId="ADAL" clId="{9AB8A2B7-D284-4C19-B460-DD2CE218DEE6}" dt="2025-02-20T14:39:38.448" v="956" actId="1076"/>
          <ac:spMkLst>
            <pc:docMk/>
            <pc:sldMk cId="245009898" sldId="317"/>
            <ac:spMk id="12" creationId="{96469A8F-75CB-DC47-C901-D23CB8F89720}"/>
          </ac:spMkLst>
        </pc:spChg>
        <pc:spChg chg="add mod">
          <ac:chgData name="NICOLE MURRAY - STUDENT" userId="e21f262d-49a3-4329-b9bc-5d1e03aac7be" providerId="ADAL" clId="{9AB8A2B7-D284-4C19-B460-DD2CE218DEE6}" dt="2025-02-20T14:40:27.760" v="971" actId="1076"/>
          <ac:spMkLst>
            <pc:docMk/>
            <pc:sldMk cId="245009898" sldId="317"/>
            <ac:spMk id="13" creationId="{756B5374-9BAA-7706-51EE-DB82FB4D3E4F}"/>
          </ac:spMkLst>
        </pc:spChg>
        <pc:picChg chg="add mod">
          <ac:chgData name="NICOLE MURRAY - STUDENT" userId="e21f262d-49a3-4329-b9bc-5d1e03aac7be" providerId="ADAL" clId="{9AB8A2B7-D284-4C19-B460-DD2CE218DEE6}" dt="2025-02-20T14:40:38.885" v="973" actId="1076"/>
          <ac:picMkLst>
            <pc:docMk/>
            <pc:sldMk cId="245009898" sldId="317"/>
            <ac:picMk id="7" creationId="{6CDD6D49-C297-C5D7-C104-BF810AB4A5A1}"/>
          </ac:picMkLst>
        </pc:picChg>
        <pc:picChg chg="add mod">
          <ac:chgData name="NICOLE MURRAY - STUDENT" userId="e21f262d-49a3-4329-b9bc-5d1e03aac7be" providerId="ADAL" clId="{9AB8A2B7-D284-4C19-B460-DD2CE218DEE6}" dt="2025-02-20T14:40:33.798" v="972" actId="1076"/>
          <ac:picMkLst>
            <pc:docMk/>
            <pc:sldMk cId="245009898" sldId="317"/>
            <ac:picMk id="11" creationId="{63E0481F-B918-A852-2ED0-0E556565C04D}"/>
          </ac:picMkLst>
        </pc:picChg>
      </pc:sldChg>
      <pc:sldChg chg="modSp add del mod">
        <pc:chgData name="NICOLE MURRAY - STUDENT" userId="e21f262d-49a3-4329-b9bc-5d1e03aac7be" providerId="ADAL" clId="{9AB8A2B7-D284-4C19-B460-DD2CE218DEE6}" dt="2025-02-20T14:50:04.601" v="1015" actId="2696"/>
        <pc:sldMkLst>
          <pc:docMk/>
          <pc:sldMk cId="2008938488" sldId="318"/>
        </pc:sldMkLst>
        <pc:spChg chg="mod">
          <ac:chgData name="NICOLE MURRAY - STUDENT" userId="e21f262d-49a3-4329-b9bc-5d1e03aac7be" providerId="ADAL" clId="{9AB8A2B7-D284-4C19-B460-DD2CE218DEE6}" dt="2025-02-20T14:42:25.144" v="975" actId="20577"/>
          <ac:spMkLst>
            <pc:docMk/>
            <pc:sldMk cId="2008938488" sldId="318"/>
            <ac:spMk id="3" creationId="{108BD3F4-8CD2-68CE-1DDB-9B4A25167B0A}"/>
          </ac:spMkLst>
        </pc:spChg>
      </pc:sldChg>
      <pc:sldChg chg="addSp delSp modSp add del mod">
        <pc:chgData name="NICOLE MURRAY - STUDENT" userId="e21f262d-49a3-4329-b9bc-5d1e03aac7be" providerId="ADAL" clId="{9AB8A2B7-D284-4C19-B460-DD2CE218DEE6}" dt="2025-02-20T14:49:59.620" v="1014" actId="2696"/>
        <pc:sldMkLst>
          <pc:docMk/>
          <pc:sldMk cId="1223550250" sldId="319"/>
        </pc:sldMkLst>
        <pc:spChg chg="del mod">
          <ac:chgData name="NICOLE MURRAY - STUDENT" userId="e21f262d-49a3-4329-b9bc-5d1e03aac7be" providerId="ADAL" clId="{9AB8A2B7-D284-4C19-B460-DD2CE218DEE6}" dt="2025-02-20T14:43:20.564" v="981"/>
          <ac:spMkLst>
            <pc:docMk/>
            <pc:sldMk cId="1223550250" sldId="319"/>
            <ac:spMk id="3" creationId="{7F78E013-AC39-C279-2382-4231691BC90E}"/>
          </ac:spMkLst>
        </pc:spChg>
        <pc:spChg chg="mod">
          <ac:chgData name="NICOLE MURRAY - STUDENT" userId="e21f262d-49a3-4329-b9bc-5d1e03aac7be" providerId="ADAL" clId="{9AB8A2B7-D284-4C19-B460-DD2CE218DEE6}" dt="2025-02-20T14:43:50.373" v="1008" actId="20577"/>
          <ac:spMkLst>
            <pc:docMk/>
            <pc:sldMk cId="1223550250" sldId="319"/>
            <ac:spMk id="4" creationId="{7B96EBD4-B0B2-21C2-2567-A65828F589E0}"/>
          </ac:spMkLst>
        </pc:spChg>
        <pc:spChg chg="add mod">
          <ac:chgData name="NICOLE MURRAY - STUDENT" userId="e21f262d-49a3-4329-b9bc-5d1e03aac7be" providerId="ADAL" clId="{9AB8A2B7-D284-4C19-B460-DD2CE218DEE6}" dt="2025-02-20T14:45:29.230" v="1010" actId="478"/>
          <ac:spMkLst>
            <pc:docMk/>
            <pc:sldMk cId="1223550250" sldId="319"/>
            <ac:spMk id="10" creationId="{1FAF269A-B877-FAFE-E4AE-40520285B4A1}"/>
          </ac:spMkLst>
        </pc:spChg>
        <pc:spChg chg="add mod">
          <ac:chgData name="NICOLE MURRAY - STUDENT" userId="e21f262d-49a3-4329-b9bc-5d1e03aac7be" providerId="ADAL" clId="{9AB8A2B7-D284-4C19-B460-DD2CE218DEE6}" dt="2025-02-20T14:48:07.530" v="1013" actId="478"/>
          <ac:spMkLst>
            <pc:docMk/>
            <pc:sldMk cId="1223550250" sldId="319"/>
            <ac:spMk id="12" creationId="{04B93E05-B246-2E7B-D0AD-A173A617062C}"/>
          </ac:spMkLst>
        </pc:spChg>
        <pc:picChg chg="del mod">
          <ac:chgData name="NICOLE MURRAY - STUDENT" userId="e21f262d-49a3-4329-b9bc-5d1e03aac7be" providerId="ADAL" clId="{9AB8A2B7-D284-4C19-B460-DD2CE218DEE6}" dt="2025-02-20T14:48:07.530" v="1013" actId="478"/>
          <ac:picMkLst>
            <pc:docMk/>
            <pc:sldMk cId="1223550250" sldId="319"/>
            <ac:picMk id="2" creationId="{431503A9-7307-B039-A23F-29CD40B9D2F9}"/>
          </ac:picMkLst>
        </pc:picChg>
        <pc:picChg chg="add del mod">
          <ac:chgData name="NICOLE MURRAY - STUDENT" userId="e21f262d-49a3-4329-b9bc-5d1e03aac7be" providerId="ADAL" clId="{9AB8A2B7-D284-4C19-B460-DD2CE218DEE6}" dt="2025-02-20T14:45:29.230" v="1010" actId="478"/>
          <ac:picMkLst>
            <pc:docMk/>
            <pc:sldMk cId="1223550250" sldId="319"/>
            <ac:picMk id="2" creationId="{453ED4AB-9A4F-13AF-D812-B0609B6DB734}"/>
          </ac:picMkLst>
        </pc:picChg>
      </pc:sldChg>
      <pc:sldChg chg="add del">
        <pc:chgData name="NICOLE MURRAY - STUDENT" userId="e21f262d-49a3-4329-b9bc-5d1e03aac7be" providerId="ADAL" clId="{9AB8A2B7-D284-4C19-B460-DD2CE218DEE6}" dt="2025-02-20T14:43:06.319" v="980" actId="2696"/>
        <pc:sldMkLst>
          <pc:docMk/>
          <pc:sldMk cId="828150275" sldId="320"/>
        </pc:sldMkLst>
      </pc:sldChg>
    </pc:docChg>
  </pc:docChgLst>
  <pc:docChgLst>
    <pc:chgData name="NIALL LINNANE - STUDENT" userId="S::g00362375@atu.ie::f1526e5b-8e4c-4bb4-ba2b-da6950334ba2" providerId="AD" clId="Web-{EA66DBC3-7A43-D20A-82DF-591E8D97E529}"/>
    <pc:docChg chg="modSld">
      <pc:chgData name="NIALL LINNANE - STUDENT" userId="S::g00362375@atu.ie::f1526e5b-8e4c-4bb4-ba2b-da6950334ba2" providerId="AD" clId="Web-{EA66DBC3-7A43-D20A-82DF-591E8D97E529}" dt="2025-02-20T09:59:05.993" v="2"/>
      <pc:docMkLst>
        <pc:docMk/>
      </pc:docMkLst>
      <pc:sldChg chg="addSp delSp modSp">
        <pc:chgData name="NIALL LINNANE - STUDENT" userId="S::g00362375@atu.ie::f1526e5b-8e4c-4bb4-ba2b-da6950334ba2" providerId="AD" clId="Web-{EA66DBC3-7A43-D20A-82DF-591E8D97E529}" dt="2025-02-20T09:59:05.993" v="2"/>
        <pc:sldMkLst>
          <pc:docMk/>
          <pc:sldMk cId="3485791633" sldId="297"/>
        </pc:sldMkLst>
        <pc:spChg chg="add del mod">
          <ac:chgData name="NIALL LINNANE - STUDENT" userId="S::g00362375@atu.ie::f1526e5b-8e4c-4bb4-ba2b-da6950334ba2" providerId="AD" clId="Web-{EA66DBC3-7A43-D20A-82DF-591E8D97E529}" dt="2025-02-20T09:58:41.399" v="1"/>
          <ac:spMkLst>
            <pc:docMk/>
            <pc:sldMk cId="3485791633" sldId="297"/>
            <ac:spMk id="5" creationId="{C867203D-C256-D5FD-E232-6630627819CA}"/>
          </ac:spMkLst>
        </pc:spChg>
        <pc:spChg chg="mod">
          <ac:chgData name="NIALL LINNANE - STUDENT" userId="S::g00362375@atu.ie::f1526e5b-8e4c-4bb4-ba2b-da6950334ba2" providerId="AD" clId="Web-{EA66DBC3-7A43-D20A-82DF-591E8D97E529}" dt="2025-02-20T09:59:05.993" v="2"/>
          <ac:spMkLst>
            <pc:docMk/>
            <pc:sldMk cId="3485791633" sldId="297"/>
            <ac:spMk id="6" creationId="{69A21BF4-460D-6BA8-FA01-02D3A97F837A}"/>
          </ac:spMkLst>
        </pc:spChg>
        <pc:spChg chg="mod">
          <ac:chgData name="NIALL LINNANE - STUDENT" userId="S::g00362375@atu.ie::f1526e5b-8e4c-4bb4-ba2b-da6950334ba2" providerId="AD" clId="Web-{EA66DBC3-7A43-D20A-82DF-591E8D97E529}" dt="2025-02-20T09:59:05.993" v="2"/>
          <ac:spMkLst>
            <pc:docMk/>
            <pc:sldMk cId="3485791633" sldId="297"/>
            <ac:spMk id="7" creationId="{2FA97C23-E00D-9ED6-8962-A8D12722E4FC}"/>
          </ac:spMkLst>
        </pc:spChg>
        <pc:spChg chg="del">
          <ac:chgData name="NIALL LINNANE - STUDENT" userId="S::g00362375@atu.ie::f1526e5b-8e4c-4bb4-ba2b-da6950334ba2" providerId="AD" clId="Web-{EA66DBC3-7A43-D20A-82DF-591E8D97E529}" dt="2025-02-20T09:59:05.993" v="2"/>
          <ac:spMkLst>
            <pc:docMk/>
            <pc:sldMk cId="3485791633" sldId="297"/>
            <ac:spMk id="9" creationId="{D4771268-CB57-404A-9271-370EB28F6090}"/>
          </ac:spMkLst>
        </pc:spChg>
        <pc:spChg chg="add">
          <ac:chgData name="NIALL LINNANE - STUDENT" userId="S::g00362375@atu.ie::f1526e5b-8e4c-4bb4-ba2b-da6950334ba2" providerId="AD" clId="Web-{EA66DBC3-7A43-D20A-82DF-591E8D97E529}" dt="2025-02-20T09:59:05.993" v="2"/>
          <ac:spMkLst>
            <pc:docMk/>
            <pc:sldMk cId="3485791633" sldId="297"/>
            <ac:spMk id="14" creationId="{D4771268-CB57-404A-9271-370EB28F6090}"/>
          </ac:spMkLst>
        </pc:spChg>
        <pc:picChg chg="del">
          <ac:chgData name="NIALL LINNANE - STUDENT" userId="S::g00362375@atu.ie::f1526e5b-8e4c-4bb4-ba2b-da6950334ba2" providerId="AD" clId="Web-{EA66DBC3-7A43-D20A-82DF-591E8D97E529}" dt="2025-02-20T09:57:37.508" v="0"/>
          <ac:picMkLst>
            <pc:docMk/>
            <pc:sldMk cId="3485791633" sldId="297"/>
            <ac:picMk id="4" creationId="{D7474428-C03F-4132-0AB7-5274DE4E20E5}"/>
          </ac:picMkLst>
        </pc:picChg>
        <pc:picChg chg="add mod ord">
          <ac:chgData name="NIALL LINNANE - STUDENT" userId="S::g00362375@atu.ie::f1526e5b-8e4c-4bb4-ba2b-da6950334ba2" providerId="AD" clId="Web-{EA66DBC3-7A43-D20A-82DF-591E8D97E529}" dt="2025-02-20T09:59:05.993" v="2"/>
          <ac:picMkLst>
            <pc:docMk/>
            <pc:sldMk cId="3485791633" sldId="297"/>
            <ac:picMk id="8" creationId="{06BE0658-0E6E-67EC-5D89-44B90471A36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8A6F1-B3B3-49DD-8504-FA0F13E58969}" type="datetimeFigureOut">
              <a:rPr lang="en-IE" smtClean="0"/>
              <a:t>20/02/2025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596EB-9498-4EFD-B4B8-CE32148A8A1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384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96EB-9498-4EFD-B4B8-CE32148A8A13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025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596EB-9498-4EFD-B4B8-CE32148A8A13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02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0086-F654-60C8-7AF2-1CE23E1D2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04327-9FC4-9C51-4317-AA05CC7E1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B1BA1-4FBD-2EDF-CDBD-60371B80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AFE4-FB5E-4746-81E6-69B623238B61}" type="datetime1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7B872-F3AA-2DB9-5CAD-6CC8B1F7E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0348B-2E40-33C8-E3FD-16E2D513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3955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CE358-FBB6-6E95-C467-5464A4E3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7F88A-2DC6-8179-4ACC-71E935203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CDC61-EC42-246A-18F1-806CC90A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5593-37AE-4029-A86E-2827A572A405}" type="datetime1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7B1F9-0D83-A713-950F-D42F68D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F4285-2F98-87A4-BE23-DA170FD2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68302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74EB99-1024-BAC4-AFB2-6F0C5E717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9D5A0-5EAB-D302-13D4-F1698578E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002F1-0B54-24FC-760F-37959B82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4E730-9336-49A1-802D-D641261793D7}" type="datetime1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1E7AD-E0C9-6DAC-3AE4-3BFFB5D74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647A8-EB2E-6848-5B7E-CAA4E2A0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209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3FA4-5CD3-C9D7-C064-77833F96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0CE2-99CB-1DF4-1313-BB0B74BAB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06394-D7E1-577F-CC45-D57417AF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AA5CC-62AD-498C-9FD6-C53BB700F6B3}" type="datetime1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37933-726A-4279-4F30-72C1CCE4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17451-37C0-563E-D539-BFB1ED2E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756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B66C-5F96-1C69-3980-C4786910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616A0-7F99-0B27-DB2A-7AC423861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E3F0-08CA-C93A-14C8-B3A2673B1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48E6-0D1A-4FF0-B602-F0B6639F31B2}" type="datetime1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196CD-67B8-5586-5565-FB5E5926C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793B6-8EB0-F9E1-BBA0-39D311FD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824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0DCE9-E548-F372-3FEB-14A4C9451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9F816-E86E-6AC0-3D9E-26EE1E953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0D083-BF69-7211-89AE-65FBC9C2D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6B5D0-3081-CDD0-98CA-138566D0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FD5B-D91C-4E6C-BAF7-B819C62F877B}" type="datetime1">
              <a:rPr lang="en-IE" smtClean="0"/>
              <a:t>20/02/2025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EBC6B-77A5-B161-24D4-5A8E71ED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01286-7B78-2FBB-79BA-88EEC2DA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576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7BC57-CBA8-D94E-9C65-ED611132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2031A-0C4D-BB44-E3A7-E0B6C4486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1540B-3DD1-A634-33AD-EE94AB578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E39BA1-8AC0-3662-5AF7-45F13FE64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99B9C-3CA5-3C35-A78C-584B30C8C2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7BF1AE-0AD4-5632-4C52-2962ABA1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DF93-FD33-4FC6-B522-4FEA16767CD2}" type="datetime1">
              <a:rPr lang="en-IE" smtClean="0"/>
              <a:t>20/02/2025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82B3BA-7C9F-8DA8-2E4D-D53A9C768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10A93-9343-91A0-0901-38980AFE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504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3F784-86B3-E6C5-ECF3-25058D2F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C22895-B379-5D16-D3F9-CA65C7FB5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A6BF-12CF-40ED-AB08-7B486726F80E}" type="datetime1">
              <a:rPr lang="en-IE" smtClean="0"/>
              <a:t>20/02/2025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90C6B-0DC9-3BE0-4A54-226F15EEC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DB42F-EED9-E4D4-AB7A-76B8CE271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400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2CEE33-AA5F-A764-77EB-E1E02839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FDC8F-68DC-47B2-A224-C6B5143975FF}" type="datetime1">
              <a:rPr lang="en-IE" smtClean="0"/>
              <a:t>20/02/2025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181EE-1E28-4B0D-28C3-8BE2A780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15EF4-33C0-1262-F113-47829313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326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9D7C-34C8-8C49-FB02-030129182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03D86-0EEA-9E50-CFDA-65F4D616E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B8658-E72D-6C59-54AA-B7A6FFE7B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D962B-ED8B-F188-7690-27A36BC4A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D199F-078C-4AE4-A234-E59FE4F1C9CD}" type="datetime1">
              <a:rPr lang="en-IE" smtClean="0"/>
              <a:t>20/02/2025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998AB-3813-B132-E633-2F44B05D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C54D9-52BB-6F7F-B501-8A3ACD93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9145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48713-42A0-F2F5-D4B6-14E56B2B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4A9CF-14F7-4D4F-1E35-8B206C706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77CF8-A1D9-2C02-40FC-2CC3862EF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69264C-5ED9-B1E4-3CB9-807CF5A1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8D1F4-EDA0-4E58-A248-C873BB94BF4E}" type="datetime1">
              <a:rPr lang="en-IE" smtClean="0"/>
              <a:t>20/02/2025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16491-8F61-545D-97E9-AD8760E6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1D6C8-E2D5-18A3-A663-B082F58B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044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A8790-ABB4-5146-2F92-7D2B973F2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92282-DEED-0744-C116-2FAF0A73B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0D80E-357D-1608-AA37-08198F87A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4C3BDB-2577-43F0-92BF-F7C6B6AC6C28}" type="datetime1">
              <a:rPr lang="en-IE" smtClean="0"/>
              <a:t>20/02/2025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17F0-8768-4FEA-4E81-1D1C5549C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IE"/>
              <a:t>IDT INTERIM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A7010-9714-4248-AB0E-C5B789AD5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3D1B6A-A7E5-445E-94F8-8BDC91C7CA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640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joy-it.net/files/files/Produkte/NEMA17-06/NEMA17-06_Datasheet.pdf" TargetMode="External"/><Relationship Id="rId2" Type="http://schemas.openxmlformats.org/officeDocument/2006/relationships/hyperlink" Target="https://raman.oxinst.com/techniques/scanning-probe-microscopy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i.com/lit/ds/symlink/l293.pdf" TargetMode="External"/><Relationship Id="rId4" Type="http://schemas.openxmlformats.org/officeDocument/2006/relationships/hyperlink" Target="https://www.creality3dofficial.eu/products/creality-ender-3-3d-printer?gad_source=1&amp;gclid=Cj0KCQiAwtu9BhC8ARIsAI9JHanTq4RzDzUEHRzluuD1g7rLxMAnzTBQp7xI-lUwHGvFyjiFxP5Dam8aApReEALw_wcB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vlegalwaymayo.atu.ie/mod/resource/view.php?id=1115347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09AD4-2E19-B17E-B91D-53A823AD8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582" y="569080"/>
            <a:ext cx="9144000" cy="474651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IE" sz="4500">
                <a:latin typeface="Courier New" panose="02070309020205020404" pitchFamily="49" charset="0"/>
                <a:cs typeface="Courier New" panose="02070309020205020404" pitchFamily="49" charset="0"/>
              </a:rPr>
              <a:t>IDT INTERIM PRESENTATION</a:t>
            </a:r>
            <a:br>
              <a:rPr lang="en-IE"/>
            </a:br>
            <a:br>
              <a:rPr lang="en-IE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E" sz="5500" b="1">
                <a:solidFill>
                  <a:srgbClr val="005B5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SURFACE PROFILOMETER </a:t>
            </a:r>
            <a:br>
              <a:rPr lang="en-IE"/>
            </a:br>
            <a:br>
              <a:rPr lang="en-IE"/>
            </a:br>
            <a:br>
              <a:rPr lang="en-IE"/>
            </a:br>
            <a:r>
              <a:rPr lang="en-IE" sz="2000">
                <a:latin typeface="Courier New" panose="02070309020205020404" pitchFamily="49" charset="0"/>
                <a:cs typeface="Courier New" panose="02070309020205020404" pitchFamily="49" charset="0"/>
              </a:rPr>
              <a:t>TEAM MEMBERS: NICOLE MURRAY, NIALL LINNANE, MARK ROE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169AF3-21C8-DE66-7F39-7E2185A12C3E}"/>
              </a:ext>
            </a:extLst>
          </p:cNvPr>
          <p:cNvCxnSpPr/>
          <p:nvPr/>
        </p:nvCxnSpPr>
        <p:spPr>
          <a:xfrm>
            <a:off x="1524000" y="2276167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4E16F5-AB09-A23E-41F1-E73155AD4F6D}"/>
              </a:ext>
            </a:extLst>
          </p:cNvPr>
          <p:cNvCxnSpPr/>
          <p:nvPr/>
        </p:nvCxnSpPr>
        <p:spPr>
          <a:xfrm>
            <a:off x="1524000" y="2305664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11D90D-B701-C5C3-9EB3-A47DA67D457A}"/>
              </a:ext>
            </a:extLst>
          </p:cNvPr>
          <p:cNvCxnSpPr/>
          <p:nvPr/>
        </p:nvCxnSpPr>
        <p:spPr>
          <a:xfrm>
            <a:off x="1524000" y="3593691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F82AE9-D5B2-8D43-4052-42E7A322CC06}"/>
              </a:ext>
            </a:extLst>
          </p:cNvPr>
          <p:cNvCxnSpPr/>
          <p:nvPr/>
        </p:nvCxnSpPr>
        <p:spPr>
          <a:xfrm>
            <a:off x="1535582" y="3628106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E7C59DB-F6C0-06E2-E69D-6330E4B08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773107" y="5943935"/>
            <a:ext cx="2804403" cy="1012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FB6D09-9BD8-5D0C-6F7D-C8D697452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34112" y="5931266"/>
            <a:ext cx="2804403" cy="1012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F057FA-221C-1A91-7969-A40D3C824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115" y="5943936"/>
            <a:ext cx="2804403" cy="1012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2AE1EE-8DAB-7512-76BC-1C9650067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118" y="5943936"/>
            <a:ext cx="2804403" cy="1012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0FA2EA-90C4-800B-4D0B-8F65AB94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43935"/>
            <a:ext cx="2950526" cy="10120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819BAC-3273-5CCF-033A-14788D03EA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022"/>
          <a:stretch/>
        </p:blipFill>
        <p:spPr>
          <a:xfrm>
            <a:off x="0" y="5943935"/>
            <a:ext cx="1061616" cy="10120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1A8E76-251E-E549-EB8A-C89D24E010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2335"/>
          <a:stretch/>
        </p:blipFill>
        <p:spPr>
          <a:xfrm>
            <a:off x="9650000" y="3847480"/>
            <a:ext cx="3013542" cy="309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04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FEE47-02F0-8E58-8083-0D57A0996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E423833-5677-78EC-1DE0-11866046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19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Deflection Calculation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B5819-9A65-B683-C65F-BB4536B769DF}"/>
              </a:ext>
            </a:extLst>
          </p:cNvPr>
          <p:cNvCxnSpPr>
            <a:cxnSpLocks/>
          </p:cNvCxnSpPr>
          <p:nvPr/>
        </p:nvCxnSpPr>
        <p:spPr>
          <a:xfrm>
            <a:off x="314632" y="98601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AE8F06-3F48-0B00-335B-C2B1CE1CCAAB}"/>
              </a:ext>
            </a:extLst>
          </p:cNvPr>
          <p:cNvCxnSpPr>
            <a:cxnSpLocks/>
          </p:cNvCxnSpPr>
          <p:nvPr/>
        </p:nvCxnSpPr>
        <p:spPr>
          <a:xfrm>
            <a:off x="314632" y="104009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4E4B6C3-F4E5-54E8-5D00-F72E60D46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292" y="2480605"/>
            <a:ext cx="2957933" cy="948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88D7A0-E9E8-C729-5E73-D3D349513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966" y="2489101"/>
            <a:ext cx="2872989" cy="8154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5DA76C-00EC-4513-A5D3-B6BEBD336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958" y="4569871"/>
            <a:ext cx="2690093" cy="8382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6B168C-5354-7437-F665-828C90AFD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500" y="1413261"/>
            <a:ext cx="2331922" cy="4724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38B89D-364E-4A7F-D8AC-AD7154ECE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5285" y="2525300"/>
            <a:ext cx="1150720" cy="78492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A24B13-257D-AE8C-D732-F754B85BAFE1}"/>
              </a:ext>
            </a:extLst>
          </p:cNvPr>
          <p:cNvCxnSpPr/>
          <p:nvPr/>
        </p:nvCxnSpPr>
        <p:spPr>
          <a:xfrm>
            <a:off x="1817203" y="2087218"/>
            <a:ext cx="8080513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E058AB-D1AA-2AB9-124D-D71D29E0EE1C}"/>
              </a:ext>
            </a:extLst>
          </p:cNvPr>
          <p:cNvCxnSpPr/>
          <p:nvPr/>
        </p:nvCxnSpPr>
        <p:spPr>
          <a:xfrm>
            <a:off x="1817202" y="3988905"/>
            <a:ext cx="8080513" cy="0"/>
          </a:xfrm>
          <a:prstGeom prst="line">
            <a:avLst/>
          </a:prstGeom>
          <a:ln w="952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449EEA4-F96E-89AB-C7D1-89E2C355E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951" y="4771819"/>
            <a:ext cx="5464013" cy="43437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CFAC91-1618-EE0D-3D74-93E99FA2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96C30B-0E62-05A8-92BA-F04580D4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308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0521-99CE-0D4C-B100-ABA192534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364F2FA9-8B75-1483-E4F7-D90D4ABE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19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LabView Code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F7798DF-AD9C-25ED-EF2C-6538DC04EB2C}"/>
              </a:ext>
            </a:extLst>
          </p:cNvPr>
          <p:cNvCxnSpPr>
            <a:cxnSpLocks/>
          </p:cNvCxnSpPr>
          <p:nvPr/>
        </p:nvCxnSpPr>
        <p:spPr>
          <a:xfrm>
            <a:off x="314632" y="98601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7E4CCF4-356C-BDA2-9BFF-B2BFD72D1769}"/>
              </a:ext>
            </a:extLst>
          </p:cNvPr>
          <p:cNvCxnSpPr>
            <a:cxnSpLocks/>
          </p:cNvCxnSpPr>
          <p:nvPr/>
        </p:nvCxnSpPr>
        <p:spPr>
          <a:xfrm>
            <a:off x="314632" y="104009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9D11E9-5F0F-02F8-481B-6E8E4248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C1E517-5FB0-71F6-A698-72E0B528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11</a:t>
            </a:fld>
            <a:endParaRPr lang="en-I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4E96D9-B265-2910-F4E6-AAA09579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05" y="1764769"/>
            <a:ext cx="8790989" cy="40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40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18B68-2A19-9DF8-C7F6-A19224F4B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A371BF6-3A83-9A66-AB85-3FBE042A4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83" y="1722852"/>
            <a:ext cx="2803964" cy="4351338"/>
          </a:xfr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DAA43B06-7953-CDF2-853F-FAD40D60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The Stepper Motors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6ADA52-CE5A-77DB-CF5A-A1830617A01A}"/>
              </a:ext>
            </a:extLst>
          </p:cNvPr>
          <p:cNvCxnSpPr>
            <a:cxnSpLocks/>
          </p:cNvCxnSpPr>
          <p:nvPr/>
        </p:nvCxnSpPr>
        <p:spPr>
          <a:xfrm>
            <a:off x="314632" y="131752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A2630C-500E-B4C8-EABE-8A3A68E826DF}"/>
              </a:ext>
            </a:extLst>
          </p:cNvPr>
          <p:cNvCxnSpPr>
            <a:cxnSpLocks/>
          </p:cNvCxnSpPr>
          <p:nvPr/>
        </p:nvCxnSpPr>
        <p:spPr>
          <a:xfrm>
            <a:off x="314632" y="137160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3B4B0-F2F4-DB8E-985A-15680934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B53B98-7BEA-EE7A-85F2-74BAACD9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12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DC1305-09D9-B36F-FC03-5525CEAB3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2852"/>
            <a:ext cx="3130884" cy="4174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23AAA-A124-92A0-EA24-C46F65AB6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776931"/>
            <a:ext cx="3130884" cy="41740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9BA5B7-F6B0-FB89-327C-085A142B33C0}"/>
              </a:ext>
            </a:extLst>
          </p:cNvPr>
          <p:cNvSpPr txBox="1"/>
          <p:nvPr/>
        </p:nvSpPr>
        <p:spPr>
          <a:xfrm>
            <a:off x="4134293" y="5896944"/>
            <a:ext cx="4401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Nema-17 stepper motor wiring diagram [2] </a:t>
            </a:r>
          </a:p>
        </p:txBody>
      </p:sp>
    </p:spTree>
    <p:extLst>
      <p:ext uri="{BB962C8B-B14F-4D97-AF65-F5344CB8AC3E}">
        <p14:creationId xmlns:p14="http://schemas.microsoft.com/office/powerpoint/2010/main" val="3964779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6F101-F3D0-477F-7544-CE486D89A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91E3E9D5-D00F-681F-1E9D-1AA34ECC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19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LabView Code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C6CA04-26A2-4F13-7408-23F967DD42B3}"/>
              </a:ext>
            </a:extLst>
          </p:cNvPr>
          <p:cNvCxnSpPr>
            <a:cxnSpLocks/>
          </p:cNvCxnSpPr>
          <p:nvPr/>
        </p:nvCxnSpPr>
        <p:spPr>
          <a:xfrm>
            <a:off x="314632" y="98601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37CCB4-E6AC-F3AF-D1BC-1BD26B6B0A00}"/>
              </a:ext>
            </a:extLst>
          </p:cNvPr>
          <p:cNvCxnSpPr>
            <a:cxnSpLocks/>
          </p:cNvCxnSpPr>
          <p:nvPr/>
        </p:nvCxnSpPr>
        <p:spPr>
          <a:xfrm>
            <a:off x="314632" y="104009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E236A-0894-E2D9-4F0A-29F3C37C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3A40B-CA90-0E6D-42D1-DAEFF575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13</a:t>
            </a:fld>
            <a:endParaRPr lang="en-IE"/>
          </a:p>
        </p:txBody>
      </p:sp>
      <p:pic>
        <p:nvPicPr>
          <p:cNvPr id="2" name="Content Placeholder 5" descr="A computer screen shot of a computer program&#10;&#10;AI-generated content may be incorrect.">
            <a:extLst>
              <a:ext uri="{FF2B5EF4-FFF2-40B4-BE49-F238E27FC236}">
                <a16:creationId xmlns:a16="http://schemas.microsoft.com/office/drawing/2014/main" id="{AB0823D5-1945-4A2A-AF98-DA7AAD3F7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32" y="1968847"/>
            <a:ext cx="5940706" cy="3458756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EFE564A-7DC7-3D0F-8767-108DF2C34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211573"/>
            <a:ext cx="5257801" cy="3072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6692E-8E30-A9BA-E79B-0C9CDB6C903E}"/>
              </a:ext>
            </a:extLst>
          </p:cNvPr>
          <p:cNvSpPr txBox="1"/>
          <p:nvPr/>
        </p:nvSpPr>
        <p:spPr>
          <a:xfrm>
            <a:off x="1158949" y="5571460"/>
            <a:ext cx="4412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Stepper motor code built from lab 8 code [7]</a:t>
            </a:r>
          </a:p>
        </p:txBody>
      </p:sp>
    </p:spTree>
    <p:extLst>
      <p:ext uri="{BB962C8B-B14F-4D97-AF65-F5344CB8AC3E}">
        <p14:creationId xmlns:p14="http://schemas.microsoft.com/office/powerpoint/2010/main" val="185698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74CE2-65D5-AE60-ED16-E14F5D167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B2E25-F503-A7B6-A363-097A52BC9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662"/>
            <a:ext cx="10515600" cy="45743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281BDB3C-3B13-C2AB-7C61-89FD5F44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Calibration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B1CE64-16C8-947D-E31E-380C33415068}"/>
              </a:ext>
            </a:extLst>
          </p:cNvPr>
          <p:cNvCxnSpPr>
            <a:cxnSpLocks/>
          </p:cNvCxnSpPr>
          <p:nvPr/>
        </p:nvCxnSpPr>
        <p:spPr>
          <a:xfrm>
            <a:off x="314632" y="131752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A7C74C-9BD4-6226-D2AC-A7D1971A9590}"/>
              </a:ext>
            </a:extLst>
          </p:cNvPr>
          <p:cNvCxnSpPr>
            <a:cxnSpLocks/>
          </p:cNvCxnSpPr>
          <p:nvPr/>
        </p:nvCxnSpPr>
        <p:spPr>
          <a:xfrm>
            <a:off x="314632" y="137160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F9F10D-52D1-1D35-BD8A-F1C993AD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CCAD03-4075-43F6-DBE4-A1967EFB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14</a:t>
            </a:fld>
            <a:endParaRPr lang="en-I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6170E5-EA4D-F418-E0DC-5B84E54FB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4" y="1598840"/>
            <a:ext cx="3565622" cy="4753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46C6D-39D6-6F72-7D89-097DE3C01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778" y="1598830"/>
            <a:ext cx="3565622" cy="4753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E98D77-7D8B-9F84-7A53-EED6B0601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92" y="1598839"/>
            <a:ext cx="3634400" cy="475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8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62363-CEBE-353A-913E-DFC712099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201C9-426E-4AD6-8563-616C8A133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662"/>
            <a:ext cx="10515600" cy="45743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55E57F9-FECB-07CB-5BD0-A67E4B697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Calibration Equation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9BE630-B524-6BD6-A696-87E16616B3AF}"/>
              </a:ext>
            </a:extLst>
          </p:cNvPr>
          <p:cNvCxnSpPr>
            <a:cxnSpLocks/>
          </p:cNvCxnSpPr>
          <p:nvPr/>
        </p:nvCxnSpPr>
        <p:spPr>
          <a:xfrm>
            <a:off x="314632" y="131752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7CE4F4-1827-8A45-0B91-51F0ADC9F192}"/>
              </a:ext>
            </a:extLst>
          </p:cNvPr>
          <p:cNvCxnSpPr>
            <a:cxnSpLocks/>
          </p:cNvCxnSpPr>
          <p:nvPr/>
        </p:nvCxnSpPr>
        <p:spPr>
          <a:xfrm>
            <a:off x="314632" y="137160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F5EF92-3428-A117-5455-27B90C6A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81B30-1A34-0218-27E9-ED99B6B3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15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DD6D49-C297-C5D7-C104-BF810AB4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49" y="1903598"/>
            <a:ext cx="4267796" cy="455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0481F-B918-A852-2ED0-0E556565C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170" y="2094125"/>
            <a:ext cx="4182059" cy="4172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469A8F-75CB-DC47-C901-D23CB8F89720}"/>
              </a:ext>
            </a:extLst>
          </p:cNvPr>
          <p:cNvSpPr txBox="1"/>
          <p:nvPr/>
        </p:nvSpPr>
        <p:spPr>
          <a:xfrm>
            <a:off x="4668454" y="1565497"/>
            <a:ext cx="285509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/>
              <a:t> </a:t>
            </a:r>
            <a:r>
              <a:rPr lang="en-GB" sz="2000" err="1"/>
              <a:t>xmm</a:t>
            </a:r>
            <a:r>
              <a:rPr lang="en-GB" sz="2000"/>
              <a:t> ÷ 0.2 = step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B5374-9BAA-7706-51EE-DB82FB4D3E4F}"/>
              </a:ext>
            </a:extLst>
          </p:cNvPr>
          <p:cNvSpPr txBox="1"/>
          <p:nvPr/>
        </p:nvSpPr>
        <p:spPr>
          <a:xfrm>
            <a:off x="5272357" y="2304130"/>
            <a:ext cx="164728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0.2mm/step</a:t>
            </a:r>
          </a:p>
        </p:txBody>
      </p:sp>
    </p:spTree>
    <p:extLst>
      <p:ext uri="{BB962C8B-B14F-4D97-AF65-F5344CB8AC3E}">
        <p14:creationId xmlns:p14="http://schemas.microsoft.com/office/powerpoint/2010/main" val="245009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877B9-AED4-7FBB-9686-F55C53B61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363CB335-8127-7A90-C2DD-CDC3CC17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Z-Axis Control </a:t>
            </a: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6CC154-16B9-9A3C-F14E-C404DA27C3EE}"/>
              </a:ext>
            </a:extLst>
          </p:cNvPr>
          <p:cNvCxnSpPr>
            <a:cxnSpLocks/>
          </p:cNvCxnSpPr>
          <p:nvPr/>
        </p:nvCxnSpPr>
        <p:spPr>
          <a:xfrm>
            <a:off x="314632" y="95240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7F921F-50BB-14E7-9672-F0C92F454759}"/>
              </a:ext>
            </a:extLst>
          </p:cNvPr>
          <p:cNvCxnSpPr>
            <a:cxnSpLocks/>
          </p:cNvCxnSpPr>
          <p:nvPr/>
        </p:nvCxnSpPr>
        <p:spPr>
          <a:xfrm>
            <a:off x="314632" y="100648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BA07892-6B17-9821-E34A-2926A7AC8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12BC52-F73F-47AA-D54E-C861AC33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16</a:t>
            </a:fld>
            <a:endParaRPr lang="en-IE"/>
          </a:p>
        </p:txBody>
      </p:sp>
      <p:pic>
        <p:nvPicPr>
          <p:cNvPr id="14" name="Content Placeholder 13" descr="A machine with wires and wires&#10;&#10;AI-generated content may be incorrect.">
            <a:extLst>
              <a:ext uri="{FF2B5EF4-FFF2-40B4-BE49-F238E27FC236}">
                <a16:creationId xmlns:a16="http://schemas.microsoft.com/office/drawing/2014/main" id="{AD7933B7-9C0B-2C19-1A81-78DBAC809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543" y="1750913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C28CF7-D3F1-9B31-C3CD-A65121D04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955" y="1679015"/>
            <a:ext cx="3208795" cy="44232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696CEC-617E-29E1-DE22-C0D6180566D4}"/>
              </a:ext>
            </a:extLst>
          </p:cNvPr>
          <p:cNvSpPr txBox="1"/>
          <p:nvPr/>
        </p:nvSpPr>
        <p:spPr>
          <a:xfrm>
            <a:off x="4171950" y="1800225"/>
            <a:ext cx="3781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/>
              <a:t>NEMA 17 stepper motor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/>
              <a:t>L293D Driver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/>
              <a:t>1.8 degrees per step = .04mm/step linear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221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circuit board with wires attached to a metal pole&#10;&#10;AI-generated content may be incorrect.">
            <a:extLst>
              <a:ext uri="{FF2B5EF4-FFF2-40B4-BE49-F238E27FC236}">
                <a16:creationId xmlns:a16="http://schemas.microsoft.com/office/drawing/2014/main" id="{C60585A0-B975-1C5E-5145-7934C22E3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93" y="1196181"/>
            <a:ext cx="3838575" cy="5118101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0AFAB-6639-E10E-A280-90E5D9F18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1F7B6-1E94-B010-A36D-D975BCB14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17</a:t>
            </a:fld>
            <a:endParaRPr lang="en-IE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FD93B64-043F-69DC-2AC5-06FE9DE82574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015D78-845B-8B81-90A6-07DFA977E3C3}"/>
              </a:ext>
            </a:extLst>
          </p:cNvPr>
          <p:cNvCxnSpPr>
            <a:cxnSpLocks/>
          </p:cNvCxnSpPr>
          <p:nvPr/>
        </p:nvCxnSpPr>
        <p:spPr>
          <a:xfrm>
            <a:off x="314632" y="95240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B7334C-C602-7F68-9EF0-7B4297BDB554}"/>
              </a:ext>
            </a:extLst>
          </p:cNvPr>
          <p:cNvCxnSpPr>
            <a:cxnSpLocks/>
          </p:cNvCxnSpPr>
          <p:nvPr/>
        </p:nvCxnSpPr>
        <p:spPr>
          <a:xfrm>
            <a:off x="314632" y="100648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itle 4">
            <a:extLst>
              <a:ext uri="{FF2B5EF4-FFF2-40B4-BE49-F238E27FC236}">
                <a16:creationId xmlns:a16="http://schemas.microsoft.com/office/drawing/2014/main" id="{185427D6-2D41-5222-BBDD-FB6171293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85725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Z-Axis Control 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9A8B5-A285-5C63-1148-1C050D4F7146}"/>
              </a:ext>
            </a:extLst>
          </p:cNvPr>
          <p:cNvSpPr txBox="1"/>
          <p:nvPr/>
        </p:nvSpPr>
        <p:spPr>
          <a:xfrm>
            <a:off x="838200" y="1600200"/>
            <a:ext cx="5495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/>
              <a:t>Laser reflection system </a:t>
            </a:r>
          </a:p>
          <a:p>
            <a:pPr marL="285750" indent="-285750">
              <a:buFontTx/>
              <a:buChar char="-"/>
            </a:pPr>
            <a:r>
              <a:rPr lang="en-IE"/>
              <a:t>Stops z-axis motor</a:t>
            </a:r>
          </a:p>
          <a:p>
            <a:endParaRPr lang="en-IE"/>
          </a:p>
          <a:p>
            <a:endParaRPr lang="en-IE"/>
          </a:p>
          <a:p>
            <a:endParaRPr lang="en-IE"/>
          </a:p>
          <a:p>
            <a:r>
              <a:rPr lang="en-IE"/>
              <a:t>Seen here is the laser centred on the photodiode</a:t>
            </a:r>
          </a:p>
        </p:txBody>
      </p:sp>
    </p:spTree>
    <p:extLst>
      <p:ext uri="{BB962C8B-B14F-4D97-AF65-F5344CB8AC3E}">
        <p14:creationId xmlns:p14="http://schemas.microsoft.com/office/powerpoint/2010/main" val="1161922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161D9-407F-01EB-31B4-9DD517F0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kern="1200">
                <a:latin typeface="+mj-lt"/>
                <a:ea typeface="+mj-ea"/>
                <a:cs typeface="+mj-cs"/>
              </a:rPr>
              <a:t>Laser Reflection System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3F03E388-5BC2-D77C-BB21-AD09A1914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789" y="702366"/>
            <a:ext cx="5074787" cy="545989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12">
            <a:extLst>
              <a:ext uri="{FF2B5EF4-FFF2-40B4-BE49-F238E27FC236}">
                <a16:creationId xmlns:a16="http://schemas.microsoft.com/office/drawing/2014/main" id="{1F08CC6E-D422-36CD-CE87-D525EF972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543364"/>
            <a:ext cx="3434180" cy="35990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ourier New"/>
              </a:rPr>
              <a:t>Photodiode Voltage is compared with Threshold voltage</a:t>
            </a:r>
          </a:p>
          <a:p>
            <a:r>
              <a:rPr lang="en-US" sz="2000">
                <a:cs typeface="Courier New"/>
              </a:rPr>
              <a:t>If stop condition is met the loop condition is set to stop</a:t>
            </a:r>
          </a:p>
          <a:p>
            <a:r>
              <a:rPr lang="en-US" sz="2000">
                <a:cs typeface="Courier New"/>
              </a:rPr>
              <a:t>Raster scanning can now commence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1387F-0D73-F823-53C7-B8815B7D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IE">
                <a:solidFill>
                  <a:schemeClr val="tx1">
                    <a:lumMod val="50000"/>
                    <a:lumOff val="50000"/>
                  </a:schemeClr>
                </a:solidFill>
              </a:rPr>
              <a:t>IDT INTERIM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F3654-226C-E95B-6289-B8DC40BF5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E3D1B6A-A7E5-445E-94F8-8BDC91C7CAF4}" type="slidenum">
              <a:rPr lang="en-IE" smtClean="0"/>
              <a:pPr>
                <a:spcAft>
                  <a:spcPts val="600"/>
                </a:spcAft>
              </a:pPr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0709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DF7A5-8F1E-2B78-C567-18F633205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F11E64-C405-A149-D1A4-80E01F0DF0D5}"/>
              </a:ext>
            </a:extLst>
          </p:cNvPr>
          <p:cNvCxnSpPr/>
          <p:nvPr/>
        </p:nvCxnSpPr>
        <p:spPr>
          <a:xfrm>
            <a:off x="1524000" y="2276167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D4774A-BADD-ECB6-C6B9-68F0D3318380}"/>
              </a:ext>
            </a:extLst>
          </p:cNvPr>
          <p:cNvCxnSpPr/>
          <p:nvPr/>
        </p:nvCxnSpPr>
        <p:spPr>
          <a:xfrm>
            <a:off x="1524000" y="2305664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A61285-5D34-F41E-94DD-381C3C2C7669}"/>
              </a:ext>
            </a:extLst>
          </p:cNvPr>
          <p:cNvCxnSpPr/>
          <p:nvPr/>
        </p:nvCxnSpPr>
        <p:spPr>
          <a:xfrm>
            <a:off x="1524000" y="3593691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6691A5-6C23-1C42-4F28-279F00B17895}"/>
              </a:ext>
            </a:extLst>
          </p:cNvPr>
          <p:cNvCxnSpPr/>
          <p:nvPr/>
        </p:nvCxnSpPr>
        <p:spPr>
          <a:xfrm>
            <a:off x="1535582" y="3628106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11AA14-C63F-89B8-8906-63AF2E231FB0}"/>
              </a:ext>
            </a:extLst>
          </p:cNvPr>
          <p:cNvSpPr txBox="1"/>
          <p:nvPr/>
        </p:nvSpPr>
        <p:spPr>
          <a:xfrm>
            <a:off x="1868837" y="2512964"/>
            <a:ext cx="881074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5500">
                <a:solidFill>
                  <a:srgbClr val="005B5E"/>
                </a:solidFill>
              </a:rPr>
              <a:t>Current Timeline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9C7567-4FE8-BC77-F856-283EAA97F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682EFC6-8629-F32E-51A2-3E6F4D0D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450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AB058-70DB-F87E-FF2B-5116AAC2D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/>
          </a:p>
          <a:p>
            <a:pPr marL="0" indent="0">
              <a:buNone/>
            </a:pPr>
            <a:endParaRPr lang="en-IE"/>
          </a:p>
          <a:p>
            <a:pPr marL="0" indent="0">
              <a:buNone/>
            </a:pPr>
            <a:endParaRPr lang="en-IE"/>
          </a:p>
          <a:p>
            <a:pPr marL="0" indent="0" algn="ctr">
              <a:buNone/>
            </a:pPr>
            <a:endParaRPr lang="en-I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857C12-9A58-DBD4-53BF-321E6C78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42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SURFACE PROFILOMETER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87FCA5-6BCB-3D90-201A-E6B413315DF5}"/>
              </a:ext>
            </a:extLst>
          </p:cNvPr>
          <p:cNvCxnSpPr>
            <a:cxnSpLocks/>
          </p:cNvCxnSpPr>
          <p:nvPr/>
        </p:nvCxnSpPr>
        <p:spPr>
          <a:xfrm>
            <a:off x="314632" y="131752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DC7C28-FAD8-BD64-969D-1B998BA02736}"/>
              </a:ext>
            </a:extLst>
          </p:cNvPr>
          <p:cNvCxnSpPr>
            <a:cxnSpLocks/>
          </p:cNvCxnSpPr>
          <p:nvPr/>
        </p:nvCxnSpPr>
        <p:spPr>
          <a:xfrm>
            <a:off x="314632" y="137160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6A40A5-6F9D-573D-4752-07A3E47AE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6B74EF-6844-5484-FC02-89A58FEB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2</a:t>
            </a:fld>
            <a:endParaRPr lang="en-IE"/>
          </a:p>
        </p:txBody>
      </p:sp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CDA73780-2B9C-A8FD-1E80-D2E5F9DE5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b="23432"/>
          <a:stretch/>
        </p:blipFill>
        <p:spPr>
          <a:xfrm>
            <a:off x="1701287" y="1520277"/>
            <a:ext cx="3509809" cy="4836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6D633D-153C-F2D3-BCE4-718A0C8A4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02" y="1677075"/>
            <a:ext cx="3509808" cy="467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60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Content Placeholder 5" descr="A chart with a graph&#10;&#10;AI-generated content may be incorrect.">
            <a:extLst>
              <a:ext uri="{FF2B5EF4-FFF2-40B4-BE49-F238E27FC236}">
                <a16:creationId xmlns:a16="http://schemas.microsoft.com/office/drawing/2014/main" id="{A2233A34-2B39-9F82-155D-222C4396E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2" y="198888"/>
            <a:ext cx="11201400" cy="6460223"/>
          </a:xfrm>
        </p:spPr>
      </p:pic>
    </p:spTree>
    <p:extLst>
      <p:ext uri="{BB962C8B-B14F-4D97-AF65-F5344CB8AC3E}">
        <p14:creationId xmlns:p14="http://schemas.microsoft.com/office/powerpoint/2010/main" val="2127253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46641B-4DC5-9C14-6756-BAD19701A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49" y="-123345"/>
            <a:ext cx="13455765" cy="102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92119C-D17A-F9DF-451E-1DB0E4313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50607" y="5914180"/>
            <a:ext cx="13918736" cy="102247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7D36842-6307-5FBD-EADF-92C430E2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06" y="2743873"/>
            <a:ext cx="10515600" cy="1325563"/>
          </a:xfrm>
        </p:spPr>
        <p:txBody>
          <a:bodyPr/>
          <a:lstStyle/>
          <a:p>
            <a:r>
              <a:rPr lang="en-IE">
                <a:solidFill>
                  <a:srgbClr val="005B5E"/>
                </a:solidFill>
              </a:rPr>
              <a:t>THANK YOU FOR LISTENING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81A32-516C-50CE-2678-D232F5B0D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B82A3-1810-D9C7-1118-CA5DB0BD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8818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4B5FF-B29E-6A81-E8AC-738A8C3F5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C2DC2-B457-1F14-D700-FAA9A252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662"/>
            <a:ext cx="10515600" cy="45743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sz="2000" b="1">
                <a:solidFill>
                  <a:srgbClr val="005B5E"/>
                </a:solidFill>
              </a:rPr>
              <a:t>[1]</a:t>
            </a:r>
            <a:r>
              <a:rPr lang="en-IE" sz="2000"/>
              <a:t>Oxford Instruments: </a:t>
            </a:r>
            <a:r>
              <a:rPr lang="en-IE" sz="2000">
                <a:hlinkClick r:id="rId2"/>
              </a:rPr>
              <a:t>https://raman.oxinst.com/techniques/scanning-probe-microscopy</a:t>
            </a:r>
            <a:endParaRPr lang="en-IE" sz="2000"/>
          </a:p>
          <a:p>
            <a:pPr marL="0" indent="0">
              <a:buNone/>
            </a:pPr>
            <a:r>
              <a:rPr lang="en-IE" sz="2000" b="1"/>
              <a:t>[2]</a:t>
            </a:r>
            <a:r>
              <a:rPr lang="en-IE" sz="2000"/>
              <a:t>Nema-17 stepper motor data sheet, SIMAC Electronics GmbH:</a:t>
            </a:r>
          </a:p>
          <a:p>
            <a:pPr marL="0" indent="0">
              <a:buNone/>
            </a:pPr>
            <a:r>
              <a:rPr lang="en-IE" sz="2000">
                <a:hlinkClick r:id="rId3"/>
              </a:rPr>
              <a:t>https://joy-it.net/files/files/Produkte/NEMA17-06/NEMA17-06_Datasheet.pdf</a:t>
            </a:r>
            <a:endParaRPr lang="en-IE" sz="2000"/>
          </a:p>
          <a:p>
            <a:pPr marL="0" indent="0">
              <a:buNone/>
            </a:pPr>
            <a:r>
              <a:rPr lang="en-IE" sz="2000" b="1"/>
              <a:t>[3]</a:t>
            </a:r>
            <a:r>
              <a:rPr lang="en-IE" sz="2000"/>
              <a:t>Creality,Ender-3 printer:</a:t>
            </a:r>
          </a:p>
          <a:p>
            <a:pPr marL="0" indent="0">
              <a:buNone/>
            </a:pPr>
            <a:r>
              <a:rPr lang="en-IE" sz="2000">
                <a:hlinkClick r:id="rId4"/>
              </a:rPr>
              <a:t>https://www.creality3dofficial.eu/products/creality-ender-3-3d-printer?gad_source=1&amp;gclid=Cj0KCQiAwtu9BhC8ARIsAI9JHanTq4RzDzUEHRzluuD1g7rLxMAnzTBQp7xI-lUwHGvFyjiFxP5Dam8aApReEALw_wcB</a:t>
            </a:r>
            <a:endParaRPr lang="en-IE" sz="2000"/>
          </a:p>
          <a:p>
            <a:pPr marL="0" indent="0">
              <a:buNone/>
            </a:pPr>
            <a:r>
              <a:rPr lang="en-IE" sz="2000" b="1"/>
              <a:t>[4] </a:t>
            </a:r>
            <a:r>
              <a:rPr lang="en-IE" sz="2000"/>
              <a:t>L293D driver chip, Texas Instruments:</a:t>
            </a:r>
          </a:p>
          <a:p>
            <a:pPr marL="0" indent="0">
              <a:buNone/>
            </a:pPr>
            <a:r>
              <a:rPr lang="en-IE" sz="2000">
                <a:hlinkClick r:id="rId5"/>
              </a:rPr>
              <a:t>https://www.ti.com/lit/ds/symlink/l293.pdf</a:t>
            </a:r>
            <a:endParaRPr lang="en-IE" sz="2000"/>
          </a:p>
          <a:p>
            <a:pPr marL="0" indent="0">
              <a:buNone/>
            </a:pPr>
            <a:r>
              <a:rPr lang="en-IE" sz="2000" b="1"/>
              <a:t>[5]</a:t>
            </a:r>
            <a:r>
              <a:rPr lang="en-IE" sz="2000"/>
              <a:t>Texas Instruments, INA122 Data Sheet:</a:t>
            </a:r>
          </a:p>
          <a:p>
            <a:pPr marL="0" indent="0">
              <a:buNone/>
            </a:pPr>
            <a:r>
              <a:rPr lang="en-IE" sz="2000" u="sng">
                <a:solidFill>
                  <a:srgbClr val="4D8D8F"/>
                </a:solidFill>
              </a:rPr>
              <a:t>https://www.ti.com/lit/ds/symlink/ina122.pdf?ts=1740051633788&amp;ref_url=https%253A%252F%252Fwww.google.com%252F</a:t>
            </a:r>
          </a:p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F52243E-CFB8-34BB-3F11-E53A0BADD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References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5E9803-04CD-DF49-4116-F0E38797C65A}"/>
              </a:ext>
            </a:extLst>
          </p:cNvPr>
          <p:cNvCxnSpPr>
            <a:cxnSpLocks/>
          </p:cNvCxnSpPr>
          <p:nvPr/>
        </p:nvCxnSpPr>
        <p:spPr>
          <a:xfrm>
            <a:off x="314632" y="131752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91307B-EAD4-CE03-7676-130361105015}"/>
              </a:ext>
            </a:extLst>
          </p:cNvPr>
          <p:cNvCxnSpPr>
            <a:cxnSpLocks/>
          </p:cNvCxnSpPr>
          <p:nvPr/>
        </p:nvCxnSpPr>
        <p:spPr>
          <a:xfrm>
            <a:off x="314632" y="137160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6B226A-0D37-412C-90D5-B00D436C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7EB8E-B1D9-9FB6-9868-514165728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0984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78787-7028-0920-6777-5590A3F3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3EEA6-17F1-A7E2-20DB-631F29CE1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662"/>
            <a:ext cx="10515600" cy="4574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 b="1">
                <a:solidFill>
                  <a:srgbClr val="005B5E"/>
                </a:solidFill>
              </a:rPr>
              <a:t>[6]</a:t>
            </a:r>
            <a:r>
              <a:rPr lang="en-IE" sz="2000">
                <a:solidFill>
                  <a:srgbClr val="005B5E"/>
                </a:solidFill>
              </a:rPr>
              <a:t>Radionics, RS PRO Data Sheet:</a:t>
            </a:r>
          </a:p>
          <a:p>
            <a:pPr marL="0" indent="0">
              <a:buNone/>
            </a:pPr>
            <a:r>
              <a:rPr lang="en-IE" sz="2000">
                <a:solidFill>
                  <a:srgbClr val="005B5E"/>
                </a:solidFill>
              </a:rPr>
              <a:t>https://docs.rs-online.com/7b45/A700000008880707.pdf</a:t>
            </a:r>
          </a:p>
          <a:p>
            <a:pPr marL="0" indent="0">
              <a:buNone/>
            </a:pPr>
            <a:r>
              <a:rPr lang="en-IE" sz="2000" b="1"/>
              <a:t>[7]</a:t>
            </a:r>
            <a:r>
              <a:rPr lang="en-IE" sz="2000"/>
              <a:t>Lab 8 stepper motor code, Brian Ashall:</a:t>
            </a:r>
          </a:p>
          <a:p>
            <a:pPr marL="0" indent="0">
              <a:buNone/>
            </a:pPr>
            <a:r>
              <a:rPr lang="en-IE" sz="2000">
                <a:hlinkClick r:id="rId2"/>
              </a:rPr>
              <a:t>https://vlegalwaymayo.atu.ie/mod/resource/view.php?id=1115347</a:t>
            </a:r>
            <a:endParaRPr lang="en-IE" sz="2000"/>
          </a:p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440AFC38-73FD-F08B-0D2A-07199FBD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References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692065-D153-51E9-C9A7-DDDFCED6284F}"/>
              </a:ext>
            </a:extLst>
          </p:cNvPr>
          <p:cNvCxnSpPr>
            <a:cxnSpLocks/>
          </p:cNvCxnSpPr>
          <p:nvPr/>
        </p:nvCxnSpPr>
        <p:spPr>
          <a:xfrm>
            <a:off x="314632" y="131752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895B96-CFAF-30E7-33B2-3A9EB35232A9}"/>
              </a:ext>
            </a:extLst>
          </p:cNvPr>
          <p:cNvCxnSpPr>
            <a:cxnSpLocks/>
          </p:cNvCxnSpPr>
          <p:nvPr/>
        </p:nvCxnSpPr>
        <p:spPr>
          <a:xfrm>
            <a:off x="314632" y="137160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436B4A-A766-0159-BE91-5DC78A65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AD1456-0E20-35E1-483A-DBCA8CF8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7261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44703-C81C-684A-9586-51B05D9AF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53D657-2188-1C8A-D678-FE6FB8095E30}"/>
              </a:ext>
            </a:extLst>
          </p:cNvPr>
          <p:cNvCxnSpPr/>
          <p:nvPr/>
        </p:nvCxnSpPr>
        <p:spPr>
          <a:xfrm>
            <a:off x="1524000" y="2276167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3FD515-7D89-09F1-4ACA-84262D15C289}"/>
              </a:ext>
            </a:extLst>
          </p:cNvPr>
          <p:cNvCxnSpPr/>
          <p:nvPr/>
        </p:nvCxnSpPr>
        <p:spPr>
          <a:xfrm>
            <a:off x="1524000" y="2305664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B3A31C-8052-9E39-D65D-848FAFDA9613}"/>
              </a:ext>
            </a:extLst>
          </p:cNvPr>
          <p:cNvCxnSpPr/>
          <p:nvPr/>
        </p:nvCxnSpPr>
        <p:spPr>
          <a:xfrm>
            <a:off x="1524000" y="3593691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F87638-BD48-C154-D498-7B88BC9ED0BE}"/>
              </a:ext>
            </a:extLst>
          </p:cNvPr>
          <p:cNvCxnSpPr/>
          <p:nvPr/>
        </p:nvCxnSpPr>
        <p:spPr>
          <a:xfrm>
            <a:off x="1535582" y="3628106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10C23E1-0151-965A-6C9F-952752CF46A8}"/>
              </a:ext>
            </a:extLst>
          </p:cNvPr>
          <p:cNvSpPr txBox="1"/>
          <p:nvPr/>
        </p:nvSpPr>
        <p:spPr>
          <a:xfrm>
            <a:off x="1868837" y="2512964"/>
            <a:ext cx="881074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5500">
                <a:solidFill>
                  <a:srgbClr val="005B5E"/>
                </a:solidFill>
              </a:rPr>
              <a:t>Appendix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DF633A-B844-2E7A-0202-B2B9F6BF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4BD7C09-4538-9173-7477-A555BBE1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72741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FF643-1A08-AAF8-DAF0-8E9D92C15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CA1FE-88AC-C8E3-97A8-7370EBC48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65" y="1576827"/>
            <a:ext cx="10515600" cy="45743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856C6CB-9462-870D-8BE7-73803EEE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Stepper Motor Coils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A723D1-B331-6215-D062-2F8ADCCC4060}"/>
              </a:ext>
            </a:extLst>
          </p:cNvPr>
          <p:cNvCxnSpPr>
            <a:cxnSpLocks/>
          </p:cNvCxnSpPr>
          <p:nvPr/>
        </p:nvCxnSpPr>
        <p:spPr>
          <a:xfrm>
            <a:off x="314632" y="131752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BDDCEA-89A5-83AF-9C03-6D1D5B2BDA1D}"/>
              </a:ext>
            </a:extLst>
          </p:cNvPr>
          <p:cNvCxnSpPr>
            <a:cxnSpLocks/>
          </p:cNvCxnSpPr>
          <p:nvPr/>
        </p:nvCxnSpPr>
        <p:spPr>
          <a:xfrm>
            <a:off x="314632" y="137160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2B3B40-CC78-C370-FD88-ACE5E255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C4F69E-0FAA-4F0E-3357-0956ED1D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25</a:t>
            </a:fld>
            <a:endParaRPr lang="en-IE"/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44E637C3-F02B-6402-B068-48DD69653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43" y="1576827"/>
            <a:ext cx="7384457" cy="40855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0118E3-BD17-88D0-97E2-FBAD75CE1273}"/>
              </a:ext>
            </a:extLst>
          </p:cNvPr>
          <p:cNvSpPr txBox="1"/>
          <p:nvPr/>
        </p:nvSpPr>
        <p:spPr>
          <a:xfrm>
            <a:off x="4038600" y="5781796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The pin to coil connection</a:t>
            </a:r>
          </a:p>
        </p:txBody>
      </p:sp>
    </p:spTree>
    <p:extLst>
      <p:ext uri="{BB962C8B-B14F-4D97-AF65-F5344CB8AC3E}">
        <p14:creationId xmlns:p14="http://schemas.microsoft.com/office/powerpoint/2010/main" val="2677332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3468F-511D-5598-E87A-35836BC53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78C61-BE7D-31D8-027E-3E7A4D87C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265" y="1576827"/>
            <a:ext cx="10515600" cy="45743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3E65175-10FB-9077-7634-68936CE45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L293D-Driver Chip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5D0692-93AC-FC01-50F0-C9C5D0A5169C}"/>
              </a:ext>
            </a:extLst>
          </p:cNvPr>
          <p:cNvCxnSpPr>
            <a:cxnSpLocks/>
          </p:cNvCxnSpPr>
          <p:nvPr/>
        </p:nvCxnSpPr>
        <p:spPr>
          <a:xfrm>
            <a:off x="314632" y="131752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BCE4FE-7D70-39D8-95FD-BE55E708A295}"/>
              </a:ext>
            </a:extLst>
          </p:cNvPr>
          <p:cNvCxnSpPr>
            <a:cxnSpLocks/>
          </p:cNvCxnSpPr>
          <p:nvPr/>
        </p:nvCxnSpPr>
        <p:spPr>
          <a:xfrm>
            <a:off x="314632" y="137160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8509E-DA47-D6C7-8749-DF2D8F4A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825944-1778-B5B6-1848-88691E91A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26</a:t>
            </a:fld>
            <a:endParaRPr lang="en-IE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736B2C92-8D8E-0E3C-C5D4-F4AFF8670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" y="1688309"/>
            <a:ext cx="4268191" cy="435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B88157-7A37-0A67-2602-7A827184D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85" y="1688309"/>
            <a:ext cx="40079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95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E13AE-B71A-FAD1-7AA0-DB70F3CB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75D28-859A-4F04-C655-12AA19127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E" sz="2000"/>
          </a:p>
          <a:p>
            <a:pPr marL="0" indent="0">
              <a:buNone/>
            </a:pPr>
            <a:endParaRPr lang="en-IE" sz="20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A1F24AE-84C3-A61F-1E2E-06803F5C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Extra Specifications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8FC50E-C0A7-05A2-337D-D95429E93047}"/>
              </a:ext>
            </a:extLst>
          </p:cNvPr>
          <p:cNvCxnSpPr>
            <a:cxnSpLocks/>
          </p:cNvCxnSpPr>
          <p:nvPr/>
        </p:nvCxnSpPr>
        <p:spPr>
          <a:xfrm>
            <a:off x="314632" y="131752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77923E-BFBA-E2EF-0D79-A693E53FFC07}"/>
              </a:ext>
            </a:extLst>
          </p:cNvPr>
          <p:cNvCxnSpPr>
            <a:cxnSpLocks/>
          </p:cNvCxnSpPr>
          <p:nvPr/>
        </p:nvCxnSpPr>
        <p:spPr>
          <a:xfrm>
            <a:off x="314632" y="1371605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B24E39-D543-768A-1B47-8FA33A2AF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432E8-FF5F-AB04-0D24-BFCE7C15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27</a:t>
            </a:fld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A735-F2FE-EF79-497F-58F98820A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538" y="2091656"/>
            <a:ext cx="2004234" cy="1486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E84B9D-A6F3-EA0F-4A50-27E8283ACA61}"/>
              </a:ext>
            </a:extLst>
          </p:cNvPr>
          <p:cNvSpPr txBox="1"/>
          <p:nvPr/>
        </p:nvSpPr>
        <p:spPr>
          <a:xfrm>
            <a:off x="565745" y="2616796"/>
            <a:ext cx="37264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/>
              <a:t>Instrumentation Amplifier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AEC14D-0433-D1A2-7BE5-78C93D275B22}"/>
                  </a:ext>
                </a:extLst>
              </p:cNvPr>
              <p:cNvSpPr txBox="1"/>
              <p:nvPr/>
            </p:nvSpPr>
            <p:spPr>
              <a:xfrm>
                <a:off x="5101390" y="2361176"/>
                <a:ext cx="3726426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/>
                  <a:t>- INA122P</a:t>
                </a:r>
              </a:p>
              <a:p>
                <a:pPr marL="285750" indent="-285750">
                  <a:buFontTx/>
                  <a:buChar char="-"/>
                </a:pPr>
                <a:r>
                  <a:rPr lang="en-IE"/>
                  <a:t>G = 5-10,000V/V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  <m:sup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[5]</m:t>
                        </m:r>
                      </m:sup>
                    </m:sSup>
                  </m:oMath>
                </a14:m>
                <a:endParaRPr lang="en-IE"/>
              </a:p>
              <a:p>
                <a:pPr marL="285750" indent="-285750">
                  <a:buFontTx/>
                  <a:buChar char="-"/>
                </a:pPr>
                <a:r>
                  <a:rPr lang="en-IE"/>
                  <a:t>CMRR </a:t>
                </a:r>
                <a14:m>
                  <m:oMath xmlns:m="http://schemas.openxmlformats.org/officeDocument/2006/math">
                    <m:r>
                      <a:rPr lang="en-IE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IE"/>
                  <a:t> 96dB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AEC14D-0433-D1A2-7BE5-78C93D27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390" y="2361176"/>
                <a:ext cx="3726426" cy="946991"/>
              </a:xfrm>
              <a:prstGeom prst="rect">
                <a:avLst/>
              </a:prstGeom>
              <a:blipFill>
                <a:blip r:embed="rId3"/>
                <a:stretch>
                  <a:fillRect l="-1473" t="-3205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37D6508-D501-C150-3445-3EA6DBCD6655}"/>
              </a:ext>
            </a:extLst>
          </p:cNvPr>
          <p:cNvSpPr txBox="1"/>
          <p:nvPr/>
        </p:nvSpPr>
        <p:spPr>
          <a:xfrm>
            <a:off x="1308146" y="5117063"/>
            <a:ext cx="22416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/>
              <a:t>Strain Gauges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AB79DD-FA34-215D-9101-2DCE1CD0C11C}"/>
                  </a:ext>
                </a:extLst>
              </p:cNvPr>
              <p:cNvSpPr txBox="1"/>
              <p:nvPr/>
            </p:nvSpPr>
            <p:spPr>
              <a:xfrm>
                <a:off x="5101390" y="4858996"/>
                <a:ext cx="3657599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E"/>
                  <a:t>- RS PRO Wire Lead SG</a:t>
                </a:r>
              </a:p>
              <a:p>
                <a:pPr marL="285750" indent="-285750">
                  <a:buFontTx/>
                  <a:buChar char="-"/>
                </a:pPr>
                <a:r>
                  <a:rPr lang="en-IE" b="0"/>
                  <a:t>120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IE" b="0" i="0" smtClean="0">
                        <a:latin typeface="Cambria Math" panose="02040503050406030204" pitchFamily="18" charset="0"/>
                      </a:rPr>
                      <m:t>Ω</m:t>
                    </m:r>
                    <m:sSup>
                      <m:sSupPr>
                        <m:ctrlPr>
                          <a:rPr lang="en-I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  <m:sup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[6]</m:t>
                        </m:r>
                      </m:sup>
                    </m:sSup>
                  </m:oMath>
                </a14:m>
                <a:endParaRPr lang="en-IE"/>
              </a:p>
              <a:p>
                <a:pPr marL="285750" indent="-285750">
                  <a:buFontTx/>
                  <a:buChar char="-"/>
                </a:pPr>
                <a:r>
                  <a:rPr lang="en-IE"/>
                  <a:t>2.5 / 5mm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AB79DD-FA34-215D-9101-2DCE1CD0C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390" y="4858996"/>
                <a:ext cx="3657599" cy="946991"/>
              </a:xfrm>
              <a:prstGeom prst="rect">
                <a:avLst/>
              </a:prstGeom>
              <a:blipFill>
                <a:blip r:embed="rId4"/>
                <a:stretch>
                  <a:fillRect l="-1500" t="-3226" b="-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A66E8A61-424B-6231-6B48-ABF721C1A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722" y="4178223"/>
            <a:ext cx="2071776" cy="18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2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BF04D3-35D2-6822-E9A9-A1381599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LabVIEW Code</a:t>
            </a:r>
          </a:p>
        </p:txBody>
      </p:sp>
      <p:pic>
        <p:nvPicPr>
          <p:cNvPr id="8" name="Content Placeholder 7" descr="A computer screen shot of a diagram&#10;&#10;AI-generated content may be incorrect.">
            <a:extLst>
              <a:ext uri="{FF2B5EF4-FFF2-40B4-BE49-F238E27FC236}">
                <a16:creationId xmlns:a16="http://schemas.microsoft.com/office/drawing/2014/main" id="{06BE0658-0E6E-67EC-5D89-44B90471A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8543" y="643466"/>
            <a:ext cx="5338245" cy="556873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21BF4-460D-6BA8-FA01-02D3A97F8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IDT INTERIM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97C23-E00D-9ED6-8962-A8D12722E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3D1B6A-A7E5-445E-94F8-8BDC91C7CAF4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79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with a line&#10;&#10;AI-generated content may be incorrect.">
            <a:extLst>
              <a:ext uri="{FF2B5EF4-FFF2-40B4-BE49-F238E27FC236}">
                <a16:creationId xmlns:a16="http://schemas.microsoft.com/office/drawing/2014/main" id="{FAD18B1B-7F73-EE82-C40B-A233B0B8A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" y="2113756"/>
            <a:ext cx="6343976" cy="3626036"/>
          </a:xfr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073335C9-3202-D818-6082-F1AEEE65C223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>
                <a:solidFill>
                  <a:srgbClr val="005B5E"/>
                </a:solidFill>
              </a:rPr>
              <a:t>Purpose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734E76-7A4E-917B-6C13-D058E6134F8D}"/>
              </a:ext>
            </a:extLst>
          </p:cNvPr>
          <p:cNvCxnSpPr>
            <a:cxnSpLocks/>
          </p:cNvCxnSpPr>
          <p:nvPr/>
        </p:nvCxnSpPr>
        <p:spPr>
          <a:xfrm>
            <a:off x="314632" y="95240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2D8835-9F68-8CA4-EB78-F2DC252633F2}"/>
              </a:ext>
            </a:extLst>
          </p:cNvPr>
          <p:cNvCxnSpPr>
            <a:cxnSpLocks/>
          </p:cNvCxnSpPr>
          <p:nvPr/>
        </p:nvCxnSpPr>
        <p:spPr>
          <a:xfrm>
            <a:off x="314632" y="100648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graph of a staircase">
            <a:extLst>
              <a:ext uri="{FF2B5EF4-FFF2-40B4-BE49-F238E27FC236}">
                <a16:creationId xmlns:a16="http://schemas.microsoft.com/office/drawing/2014/main" id="{06E9E675-2D3A-BF18-D0BF-0783B6D13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586" y="1623039"/>
            <a:ext cx="4006976" cy="4190928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B86457F-0198-F524-A812-C8BC11B8E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D5873-B08A-2BF9-9F78-ECAD73F71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9328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iagram of a laser scanning process&#10;&#10;AI-generated content may be incorrect.">
            <a:extLst>
              <a:ext uri="{FF2B5EF4-FFF2-40B4-BE49-F238E27FC236}">
                <a16:creationId xmlns:a16="http://schemas.microsoft.com/office/drawing/2014/main" id="{4DC81E4A-6D05-3C41-2684-C9A73E19A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44767"/>
            <a:ext cx="5110316" cy="4259398"/>
          </a:xfr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105AF779-4A58-431A-50CA-C58373F4014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>
                <a:solidFill>
                  <a:srgbClr val="005B5E"/>
                </a:solidFill>
              </a:rPr>
              <a:t>Method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9515D5-47C1-5608-CF81-E6B3B8142277}"/>
              </a:ext>
            </a:extLst>
          </p:cNvPr>
          <p:cNvCxnSpPr>
            <a:cxnSpLocks/>
          </p:cNvCxnSpPr>
          <p:nvPr/>
        </p:nvCxnSpPr>
        <p:spPr>
          <a:xfrm>
            <a:off x="314632" y="95240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5BBBC9-8876-2DA4-974E-364BD3BD1461}"/>
              </a:ext>
            </a:extLst>
          </p:cNvPr>
          <p:cNvCxnSpPr>
            <a:cxnSpLocks/>
          </p:cNvCxnSpPr>
          <p:nvPr/>
        </p:nvCxnSpPr>
        <p:spPr>
          <a:xfrm>
            <a:off x="314632" y="100648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black and white image of a moving car&#10;&#10;AI-generated content may be incorrect.">
            <a:extLst>
              <a:ext uri="{FF2B5EF4-FFF2-40B4-BE49-F238E27FC236}">
                <a16:creationId xmlns:a16="http://schemas.microsoft.com/office/drawing/2014/main" id="{9599FA8D-8BC0-F584-B9C8-684EA94FD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07" y="2369235"/>
            <a:ext cx="4511993" cy="3010461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7D017CF-7647-2313-3C8D-7137A1F3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0F9948-B49A-7358-3034-87AFFB22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4</a:t>
            </a:fld>
            <a:endParaRPr lang="en-I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2AA125-CCD1-32EE-959C-DA444C330DA6}"/>
                  </a:ext>
                </a:extLst>
              </p:cNvPr>
              <p:cNvSpPr txBox="1"/>
              <p:nvPr/>
            </p:nvSpPr>
            <p:spPr>
              <a:xfrm>
                <a:off x="1620555" y="5620650"/>
                <a:ext cx="3863105" cy="284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IE" sz="1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  <m:sup>
                          <m:r>
                            <a:rPr lang="en-IE" sz="1200" b="1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IE" sz="1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IE" sz="1200" b="1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</m:oMath>
                  </m:oMathPara>
                </a14:m>
                <a:endParaRPr lang="en-IE" sz="1200" b="1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2AA125-CCD1-32EE-959C-DA444C330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555" y="5620650"/>
                <a:ext cx="3863105" cy="2849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026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2A3A4-FC15-C444-9074-353C7B06F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907E92D-14DB-503D-72D1-019D07C9FCE1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E">
                <a:solidFill>
                  <a:srgbClr val="005B5E"/>
                </a:solidFill>
              </a:rPr>
              <a:t>METHOD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062006-720D-73D6-E0DE-572EB6C73DB1}"/>
              </a:ext>
            </a:extLst>
          </p:cNvPr>
          <p:cNvCxnSpPr>
            <a:cxnSpLocks/>
          </p:cNvCxnSpPr>
          <p:nvPr/>
        </p:nvCxnSpPr>
        <p:spPr>
          <a:xfrm>
            <a:off x="314632" y="95240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9FF5B4-14A5-71FF-4EC5-5FA24DF004FE}"/>
              </a:ext>
            </a:extLst>
          </p:cNvPr>
          <p:cNvCxnSpPr>
            <a:cxnSpLocks/>
          </p:cNvCxnSpPr>
          <p:nvPr/>
        </p:nvCxnSpPr>
        <p:spPr>
          <a:xfrm>
            <a:off x="314632" y="100648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 descr="A graph of a raster scan pattern&#10;&#10;AI-generated content may be incorrect.">
            <a:extLst>
              <a:ext uri="{FF2B5EF4-FFF2-40B4-BE49-F238E27FC236}">
                <a16:creationId xmlns:a16="http://schemas.microsoft.com/office/drawing/2014/main" id="{6AED59F5-28AF-FBCB-C9DF-305848CD5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02" y="1546040"/>
            <a:ext cx="6103198" cy="484920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510000-A487-1943-CEA5-86B7F6322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251852-4975-A83D-5F85-78D8D7A5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6293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9FBB71-97BF-55E1-1E8D-9DDF6E0B7626}"/>
              </a:ext>
            </a:extLst>
          </p:cNvPr>
          <p:cNvCxnSpPr/>
          <p:nvPr/>
        </p:nvCxnSpPr>
        <p:spPr>
          <a:xfrm>
            <a:off x="1524000" y="2276167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4CDF1D-78D6-2F2C-6AA6-FD71935F3B09}"/>
              </a:ext>
            </a:extLst>
          </p:cNvPr>
          <p:cNvCxnSpPr/>
          <p:nvPr/>
        </p:nvCxnSpPr>
        <p:spPr>
          <a:xfrm>
            <a:off x="1524000" y="2305664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F6732B-609B-622C-7F99-BD5EDC326005}"/>
              </a:ext>
            </a:extLst>
          </p:cNvPr>
          <p:cNvCxnSpPr/>
          <p:nvPr/>
        </p:nvCxnSpPr>
        <p:spPr>
          <a:xfrm>
            <a:off x="1524000" y="3593691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90762B-1FD8-EE40-3E7C-6E3B0D32979A}"/>
              </a:ext>
            </a:extLst>
          </p:cNvPr>
          <p:cNvCxnSpPr/>
          <p:nvPr/>
        </p:nvCxnSpPr>
        <p:spPr>
          <a:xfrm>
            <a:off x="1535582" y="3628106"/>
            <a:ext cx="9144000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BEA535-6586-3D58-5991-24478B4C9C8C}"/>
              </a:ext>
            </a:extLst>
          </p:cNvPr>
          <p:cNvSpPr txBox="1"/>
          <p:nvPr/>
        </p:nvSpPr>
        <p:spPr>
          <a:xfrm>
            <a:off x="1868837" y="2512964"/>
            <a:ext cx="881074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5500">
                <a:solidFill>
                  <a:srgbClr val="005B5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Current Progress </a:t>
            </a:r>
            <a:endParaRPr lang="en-IE" sz="55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89978-D94F-CB48-8303-8F336063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F4EEA9-2C65-1514-1293-CCA946B69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632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EF948FA8-AA83-C9E5-72DC-F359E7BD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Cantilever &amp; Strain Gauges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5C2590-148C-C9C4-E24F-4304E6DF9E4F}"/>
              </a:ext>
            </a:extLst>
          </p:cNvPr>
          <p:cNvCxnSpPr>
            <a:cxnSpLocks/>
          </p:cNvCxnSpPr>
          <p:nvPr/>
        </p:nvCxnSpPr>
        <p:spPr>
          <a:xfrm>
            <a:off x="314632" y="95240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BDF28-C5DE-B5F6-1763-DC6061DED425}"/>
              </a:ext>
            </a:extLst>
          </p:cNvPr>
          <p:cNvCxnSpPr>
            <a:cxnSpLocks/>
          </p:cNvCxnSpPr>
          <p:nvPr/>
        </p:nvCxnSpPr>
        <p:spPr>
          <a:xfrm>
            <a:off x="314632" y="1006480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A black and white image of a moving car&#10;&#10;AI-generated content may be incorrect.">
            <a:extLst>
              <a:ext uri="{FF2B5EF4-FFF2-40B4-BE49-F238E27FC236}">
                <a16:creationId xmlns:a16="http://schemas.microsoft.com/office/drawing/2014/main" id="{80BD90C6-8B86-D9CE-6EB9-ACC31752D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354" y="1161543"/>
            <a:ext cx="3979072" cy="265488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BDE9B-271B-9622-9499-1DF7ECA16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1E0EAC-B0CB-97FE-B56F-9A25631F8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7</a:t>
            </a:fld>
            <a:endParaRPr lang="en-IE"/>
          </a:p>
        </p:txBody>
      </p:sp>
      <p:pic>
        <p:nvPicPr>
          <p:cNvPr id="7" name="Content Placeholder 6" descr="A diagram of a circuit&#10;&#10;AI-generated content may be incorrect.">
            <a:extLst>
              <a:ext uri="{FF2B5EF4-FFF2-40B4-BE49-F238E27FC236}">
                <a16:creationId xmlns:a16="http://schemas.microsoft.com/office/drawing/2014/main" id="{EA8A2894-7D44-6A6E-5109-986700E35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05" y="3706491"/>
            <a:ext cx="4957609" cy="2749808"/>
          </a:xfrm>
        </p:spPr>
      </p:pic>
      <p:pic>
        <p:nvPicPr>
          <p:cNvPr id="24" name="Picture 23" descr="A ruler with a tape measure&#10;&#10;AI-generated content may be incorrect.">
            <a:extLst>
              <a:ext uri="{FF2B5EF4-FFF2-40B4-BE49-F238E27FC236}">
                <a16:creationId xmlns:a16="http://schemas.microsoft.com/office/drawing/2014/main" id="{EA64F4BE-F3E8-74B1-7B11-B4F2B8562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102" y="2624449"/>
            <a:ext cx="4744933" cy="22553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776375F-D03A-262D-E9C6-8204EA2FA2D9}"/>
              </a:ext>
            </a:extLst>
          </p:cNvPr>
          <p:cNvSpPr txBox="1"/>
          <p:nvPr/>
        </p:nvSpPr>
        <p:spPr>
          <a:xfrm>
            <a:off x="1033478" y="6261913"/>
            <a:ext cx="30051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/>
              <a:t>Figure (7) – Actual Cantilever</a:t>
            </a:r>
          </a:p>
        </p:txBody>
      </p:sp>
    </p:spTree>
    <p:extLst>
      <p:ext uri="{BB962C8B-B14F-4D97-AF65-F5344CB8AC3E}">
        <p14:creationId xmlns:p14="http://schemas.microsoft.com/office/powerpoint/2010/main" val="3480849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8258-42A2-AD6D-8CEF-45B825E7A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C9928CD-8E7D-5D27-69D0-DD87DD45D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19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Calibration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D965B7-CE82-94B6-E97B-26B778958BAE}"/>
              </a:ext>
            </a:extLst>
          </p:cNvPr>
          <p:cNvCxnSpPr>
            <a:cxnSpLocks/>
          </p:cNvCxnSpPr>
          <p:nvPr/>
        </p:nvCxnSpPr>
        <p:spPr>
          <a:xfrm>
            <a:off x="314632" y="98601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4E00BB-B1D6-599F-B256-58677F6064A5}"/>
              </a:ext>
            </a:extLst>
          </p:cNvPr>
          <p:cNvCxnSpPr>
            <a:cxnSpLocks/>
          </p:cNvCxnSpPr>
          <p:nvPr/>
        </p:nvCxnSpPr>
        <p:spPr>
          <a:xfrm>
            <a:off x="314632" y="104009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2D9AA0-82B9-52E5-0208-9080C11CC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9EBC5F-E74B-940E-51D3-F56AC996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8</a:t>
            </a:fld>
            <a:endParaRPr lang="en-IE"/>
          </a:p>
        </p:txBody>
      </p:sp>
      <p:pic>
        <p:nvPicPr>
          <p:cNvPr id="12" name="Content Placeholder 11" descr="A close-up of a device&#10;&#10;AI-generated content may be incorrect.">
            <a:extLst>
              <a:ext uri="{FF2B5EF4-FFF2-40B4-BE49-F238E27FC236}">
                <a16:creationId xmlns:a16="http://schemas.microsoft.com/office/drawing/2014/main" id="{35C8BA73-50A0-043C-305C-822D423BD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51338"/>
          </a:xfrm>
        </p:spPr>
      </p:pic>
    </p:spTree>
    <p:extLst>
      <p:ext uri="{BB962C8B-B14F-4D97-AF65-F5344CB8AC3E}">
        <p14:creationId xmlns:p14="http://schemas.microsoft.com/office/powerpoint/2010/main" val="886779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208BD-E8D1-036C-5EF2-C50A1BD0A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8363ED32-20CD-AB1E-8206-54E62AFD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19"/>
            <a:ext cx="10515600" cy="1325563"/>
          </a:xfrm>
        </p:spPr>
        <p:txBody>
          <a:bodyPr/>
          <a:lstStyle/>
          <a:p>
            <a:pPr algn="ctr"/>
            <a:r>
              <a:rPr lang="en-IE">
                <a:solidFill>
                  <a:srgbClr val="005B5E"/>
                </a:solidFill>
              </a:rPr>
              <a:t>Calibration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903B3A-398B-009C-580E-9B928FC55ADA}"/>
              </a:ext>
            </a:extLst>
          </p:cNvPr>
          <p:cNvCxnSpPr>
            <a:cxnSpLocks/>
          </p:cNvCxnSpPr>
          <p:nvPr/>
        </p:nvCxnSpPr>
        <p:spPr>
          <a:xfrm>
            <a:off x="314632" y="98601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F9F8EB-77E4-EC59-B705-99F49287ABE5}"/>
              </a:ext>
            </a:extLst>
          </p:cNvPr>
          <p:cNvCxnSpPr>
            <a:cxnSpLocks/>
          </p:cNvCxnSpPr>
          <p:nvPr/>
        </p:nvCxnSpPr>
        <p:spPr>
          <a:xfrm>
            <a:off x="314632" y="1040099"/>
            <a:ext cx="11267768" cy="0"/>
          </a:xfrm>
          <a:prstGeom prst="line">
            <a:avLst/>
          </a:prstGeom>
          <a:ln>
            <a:solidFill>
              <a:srgbClr val="005B5E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A2B228-C079-858D-5136-76884F350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174" y="1460604"/>
            <a:ext cx="2252617" cy="5194812"/>
          </a:xfrm>
        </p:spPr>
      </p:pic>
      <p:pic>
        <p:nvPicPr>
          <p:cNvPr id="14" name="Picture 13" descr="A graph of a calibration curve&#10;&#10;AI-generated content may be incorrect.">
            <a:extLst>
              <a:ext uri="{FF2B5EF4-FFF2-40B4-BE49-F238E27FC236}">
                <a16:creationId xmlns:a16="http://schemas.microsoft.com/office/drawing/2014/main" id="{B63D7C39-DEED-46F7-1E4A-528B66725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59" y="1479428"/>
            <a:ext cx="7213767" cy="4804482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179029B-FF2D-B601-B703-E81DA2EE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E"/>
              <a:t>IDT INTERIM PRESENTATION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2F99ED-319A-5C84-C693-B89E52D4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D1B6A-A7E5-445E-94F8-8BDC91C7CAF4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7941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720745-b903-4b12-82f7-8e4726211c9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D116DE01F39B4389727506CE163285" ma:contentTypeVersion="10" ma:contentTypeDescription="Create a new document." ma:contentTypeScope="" ma:versionID="07a64192adda186d7524e21aede5b527">
  <xsd:schema xmlns:xsd="http://www.w3.org/2001/XMLSchema" xmlns:xs="http://www.w3.org/2001/XMLSchema" xmlns:p="http://schemas.microsoft.com/office/2006/metadata/properties" xmlns:ns3="f5720745-b903-4b12-82f7-8e4726211c95" targetNamespace="http://schemas.microsoft.com/office/2006/metadata/properties" ma:root="true" ma:fieldsID="d6ff804fa40fcef034fab0f007a3c314" ns3:_="">
    <xsd:import namespace="f5720745-b903-4b12-82f7-8e4726211c95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20745-b903-4b12-82f7-8e4726211c95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14C760-1DA8-4366-991A-2C4877A698DA}">
  <ds:schemaRefs>
    <ds:schemaRef ds:uri="f5720745-b903-4b12-82f7-8e4726211c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10B415F-C3B3-40C4-866A-EE1F8CED0CE7}">
  <ds:schemaRefs>
    <ds:schemaRef ds:uri="f5720745-b903-4b12-82f7-8e4726211c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BEAF92C-B496-4882-BAEF-2F6862AB0B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28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IDT INTERIM PRESENTATION  SURFACE PROFILOMETER    TEAM MEMBERS: NICOLE MURRAY, NIALL LINNANE, MARK ROE</vt:lpstr>
      <vt:lpstr>SURFACE PROFILOMETER</vt:lpstr>
      <vt:lpstr>PowerPoint Presentation</vt:lpstr>
      <vt:lpstr>PowerPoint Presentation</vt:lpstr>
      <vt:lpstr>PowerPoint Presentation</vt:lpstr>
      <vt:lpstr>PowerPoint Presentation</vt:lpstr>
      <vt:lpstr>Cantilever &amp; Strain Gauges</vt:lpstr>
      <vt:lpstr>Calibration</vt:lpstr>
      <vt:lpstr>Calibration</vt:lpstr>
      <vt:lpstr>Deflection Calculation</vt:lpstr>
      <vt:lpstr>LabView Code</vt:lpstr>
      <vt:lpstr>The Stepper Motors</vt:lpstr>
      <vt:lpstr>LabView Code</vt:lpstr>
      <vt:lpstr>Calibration</vt:lpstr>
      <vt:lpstr>Calibration Equation</vt:lpstr>
      <vt:lpstr>Z-Axis Control </vt:lpstr>
      <vt:lpstr>Z-Axis Control </vt:lpstr>
      <vt:lpstr>Laser Reflection System</vt:lpstr>
      <vt:lpstr>PowerPoint Presentation</vt:lpstr>
      <vt:lpstr>PowerPoint Presentation</vt:lpstr>
      <vt:lpstr>THANK YOU FOR LISTENING</vt:lpstr>
      <vt:lpstr>References</vt:lpstr>
      <vt:lpstr>References</vt:lpstr>
      <vt:lpstr>PowerPoint Presentation</vt:lpstr>
      <vt:lpstr>Stepper Motor Coils</vt:lpstr>
      <vt:lpstr>L293D-Driver Chip</vt:lpstr>
      <vt:lpstr>Extra Specifications</vt:lpstr>
      <vt:lpstr>LabVIEW Code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IDT INTERIM PRESENTATION  SURFACE PROFILOMETER    TEAM MEMBERS: NICOLE MURRAY, NIALL LINNANE, MARK ROE</dc:title>
  <dc:creator>Mark Roe - STUDENT</dc:creator>
  <cp:revision>1</cp:revision>
  <dcterms:created xsi:type="dcterms:W3CDTF">2025-02-18T15:45:53Z</dcterms:created>
  <dcterms:modified xsi:type="dcterms:W3CDTF">2025-02-20T15:32:17Z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0x010100DBD116DE01F39B4389727506CE163285</vt:lpwstr>
  </property>
</Properties>
</file>